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66549-DAD3-4232-9228-DCB274D820C7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1A529-ABAB-4297-8F97-200EFF51B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60314-3A12-47DD-899B-ACDF85D98705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F2377-50CC-4224-94E2-A75BECD6F8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benefits</a:t>
            </a:r>
            <a:r>
              <a:rPr lang="en-US" baseline="0" dirty="0" smtClean="0"/>
              <a:t> – exercise builds strong muscle, relieves stiffness, adds coordination, good for heart and lungs, helps maintain a desirable weight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Mental benefits – Feel more energetic, you’ll get tired less easily, relieve stress, feel proud of what you have accomplished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Social benefits – exercise can be done with a group, meet new people, motivates you to keep going when you want to quit, friends can encourage you and cheer you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F2377-50CC-4224-94E2-A75BECD6F8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A448CF-E7C7-47C5-A293-005E213A0BB1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BC07C-FE7C-45C6-8D55-758C966483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Health and Wellness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smtClean="0"/>
              <a:t>6th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fitness?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200" dirty="0" smtClean="0"/>
              <a:t>WHEN YOU THINK FITNESS ,WHAT WORDS  COME TO MIND?</a:t>
            </a:r>
            <a:endParaRPr lang="en-US" sz="1200" dirty="0"/>
          </a:p>
        </p:txBody>
      </p:sp>
      <p:pic>
        <p:nvPicPr>
          <p:cNvPr id="4100" name="Picture 4" descr="http://t2.gstatic.com/images?q=tbn:ANd9GcQ4A4W_xvEVXsg1J9PXXnQe36PLd2Z5LoVv3hbVOrYRT-jF4l61JsuxiCtZ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38400"/>
            <a:ext cx="4191000" cy="37498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2920"/>
          </a:xfrm>
        </p:spPr>
        <p:txBody>
          <a:bodyPr>
            <a:normAutofit/>
          </a:bodyPr>
          <a:lstStyle/>
          <a:p>
            <a:r>
              <a:rPr lang="en-US" dirty="0" smtClean="0"/>
              <a:t>Gives you enough energy to last the whole day</a:t>
            </a:r>
          </a:p>
          <a:p>
            <a:endParaRPr lang="en-US" dirty="0" smtClean="0"/>
          </a:p>
          <a:p>
            <a:r>
              <a:rPr lang="en-US" dirty="0" smtClean="0"/>
              <a:t>Helps keep your weight at a healthy level for you</a:t>
            </a:r>
          </a:p>
          <a:p>
            <a:endParaRPr lang="en-US" dirty="0" smtClean="0"/>
          </a:p>
          <a:p>
            <a:r>
              <a:rPr lang="en-US" dirty="0" smtClean="0"/>
              <a:t>Helps you deal with the ups and downs of life</a:t>
            </a:r>
          </a:p>
          <a:p>
            <a:endParaRPr lang="en-US" dirty="0" smtClean="0"/>
          </a:p>
          <a:p>
            <a:r>
              <a:rPr lang="en-US" dirty="0" smtClean="0"/>
              <a:t>Gives you self confidence –more likely to succeed</a:t>
            </a:r>
          </a:p>
          <a:p>
            <a:endParaRPr lang="en-US" dirty="0" smtClean="0"/>
          </a:p>
          <a:p>
            <a:r>
              <a:rPr lang="en-US" dirty="0" smtClean="0"/>
              <a:t>Makes your life more fun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Fitness is more than being physically healthy…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Physical benefits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Mental benefits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Social benefits</a:t>
            </a:r>
            <a:endParaRPr lang="en-US" dirty="0"/>
          </a:p>
        </p:txBody>
      </p:sp>
      <p:pic>
        <p:nvPicPr>
          <p:cNvPr id="5122" name="Picture 2" descr="http://healthandfitnessinsiders.com/wp-content/uploads/2011/06/health-and-fitness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362200"/>
            <a:ext cx="3609975" cy="280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</TotalTime>
  <Words>165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Personal Health and Wellness</vt:lpstr>
      <vt:lpstr>What is fitness?</vt:lpstr>
      <vt:lpstr>Fitness</vt:lpstr>
      <vt:lpstr>Fitness is more than being physically healthy…</vt:lpstr>
      <vt:lpstr>Thoughts…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Health and Wellness</dc:title>
  <dc:creator>sundalj</dc:creator>
  <cp:lastModifiedBy>sundalj</cp:lastModifiedBy>
  <cp:revision>6</cp:revision>
  <dcterms:created xsi:type="dcterms:W3CDTF">2011-08-22T12:49:19Z</dcterms:created>
  <dcterms:modified xsi:type="dcterms:W3CDTF">2012-09-10T19:59:55Z</dcterms:modified>
</cp:coreProperties>
</file>