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  <p:sldId id="268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B5231-70FA-432D-97EE-253EDF744CA8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46DBD-E28A-49C8-9515-E902465BF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4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019E3-BE0A-4209-84AB-15D398F8ECC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063F-F568-4D76-9CC1-346F7CA96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net.org/HealthInformation/earwax.cfm" TargetMode="External"/><Relationship Id="rId2" Type="http://schemas.openxmlformats.org/officeDocument/2006/relationships/hyperlink" Target="http://www.qtips.com/variety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esertmoonresort.com/wp-content/uploads/2011/07/Personal-Hygiene-Ti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590800" cy="259833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personal hygiene?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b="1" dirty="0"/>
              <a:t>How do I keep my skin, hair, and teeth healthy?</a:t>
            </a:r>
            <a:endParaRPr lang="en-US" dirty="0"/>
          </a:p>
        </p:txBody>
      </p:sp>
      <p:pic>
        <p:nvPicPr>
          <p:cNvPr id="5" name="Picture 2" descr="http://www.desertmoonresort.com/wp-content/uploads/2011/07/Personal-Hygiene-Ti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259668"/>
            <a:ext cx="2590800" cy="2598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 – 60 decibels</a:t>
            </a:r>
          </a:p>
          <a:p>
            <a:r>
              <a:rPr lang="en-US" dirty="0" smtClean="0"/>
              <a:t>Lawnmower – 90 decibels</a:t>
            </a:r>
          </a:p>
          <a:p>
            <a:r>
              <a:rPr lang="en-US" dirty="0" smtClean="0"/>
              <a:t>Concert – 110 decibels</a:t>
            </a:r>
            <a:endParaRPr lang="en-US" dirty="0"/>
          </a:p>
        </p:txBody>
      </p:sp>
      <p:pic>
        <p:nvPicPr>
          <p:cNvPr id="22530" name="Picture 2" descr="http://bestautocashbiz.com/blog/wp-content/uploads/2010/06/Conversation-Pic-2-NO-H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2743198" cy="1828800"/>
          </a:xfrm>
          <a:prstGeom prst="rect">
            <a:avLst/>
          </a:prstGeom>
          <a:noFill/>
        </p:spPr>
      </p:pic>
      <p:pic>
        <p:nvPicPr>
          <p:cNvPr id="22532" name="Picture 4" descr="http://2.bp.blogspot.com/_lc8e1y0d-yo/S-mu5_sbuOI/AAAAAAAAAfo/lwMZbg937Dg/s1600/lawnmow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8600"/>
            <a:ext cx="2857500" cy="2847976"/>
          </a:xfrm>
          <a:prstGeom prst="rect">
            <a:avLst/>
          </a:prstGeom>
          <a:noFill/>
        </p:spPr>
      </p:pic>
      <p:pic>
        <p:nvPicPr>
          <p:cNvPr id="22534" name="Picture 6" descr="http://www.cartoonstock.com/newscartoons/cartoonists/mmc/lowres/mmcn96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57600"/>
            <a:ext cx="34671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www.cloudmesa.com/clipart/images/large_ey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2057400" cy="20574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Protect your eyes from eyestrain – read and watch TV in a well lighted room, shine light on what you are reading, sit a comfortable distance (at least 6 feet) from the TV, </a:t>
            </a:r>
          </a:p>
          <a:p>
            <a:endParaRPr lang="en-US" dirty="0" smtClean="0"/>
          </a:p>
          <a:p>
            <a:r>
              <a:rPr lang="en-US" dirty="0" smtClean="0"/>
              <a:t>Protect your eyes from infection – do not rub your eyes</a:t>
            </a:r>
          </a:p>
          <a:p>
            <a:endParaRPr lang="en-US" dirty="0" smtClean="0"/>
          </a:p>
          <a:p>
            <a:r>
              <a:rPr lang="en-US" dirty="0" smtClean="0"/>
              <a:t>Get regular checkups – every year if you wear glasses and every 2 years if you do not (</a:t>
            </a:r>
            <a:r>
              <a:rPr lang="en-US" dirty="0" err="1" smtClean="0"/>
              <a:t>Optmologist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Protect your eyes from injury – safety goggles, </a:t>
            </a:r>
          </a:p>
          <a:p>
            <a:pPr>
              <a:buNone/>
            </a:pPr>
            <a:r>
              <a:rPr lang="en-US" dirty="0" smtClean="0"/>
              <a:t>	visor, safety eyewear, avoid rubbing, rinse out</a:t>
            </a:r>
          </a:p>
          <a:p>
            <a:pPr>
              <a:buNone/>
            </a:pPr>
            <a:r>
              <a:rPr lang="en-US" dirty="0" smtClean="0"/>
              <a:t>	by splashing</a:t>
            </a:r>
          </a:p>
          <a:p>
            <a:endParaRPr lang="en-US" dirty="0" smtClean="0"/>
          </a:p>
        </p:txBody>
      </p:sp>
      <p:pic>
        <p:nvPicPr>
          <p:cNvPr id="21508" name="Picture 4" descr="http://www.highsnobiety.com/news/wp-content/uploads/2009/04/super-pam-marble-sunglass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67000" cy="1570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sz="9600" u="sng" dirty="0" smtClean="0"/>
              <a:t>EYES</a:t>
            </a:r>
            <a:endParaRPr lang="en-US" sz="9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Farsightedness – can’t see close distances</a:t>
            </a:r>
          </a:p>
          <a:p>
            <a:r>
              <a:rPr lang="en-US" dirty="0" smtClean="0"/>
              <a:t>Nearsightedness – can’t see long distances</a:t>
            </a:r>
          </a:p>
          <a:p>
            <a:r>
              <a:rPr lang="en-US" dirty="0" smtClean="0"/>
              <a:t>Astigmatism – blurred vision (cornea or lens)</a:t>
            </a:r>
          </a:p>
          <a:p>
            <a:endParaRPr lang="en-US" dirty="0" smtClean="0"/>
          </a:p>
          <a:p>
            <a:r>
              <a:rPr lang="en-US" dirty="0" smtClean="0"/>
              <a:t>Use eyeglasses or contact lenses depends on vision problem</a:t>
            </a:r>
          </a:p>
          <a:p>
            <a:pPr lvl="1"/>
            <a:r>
              <a:rPr lang="en-US" dirty="0" smtClean="0"/>
              <a:t>Keep lenses clean to avoid infection</a:t>
            </a:r>
            <a:endParaRPr lang="en-US" dirty="0"/>
          </a:p>
        </p:txBody>
      </p:sp>
      <p:pic>
        <p:nvPicPr>
          <p:cNvPr id="4" name="Picture 2" descr="http://2.bp.blogspot.com/-a5MzafYbcMY/Tg4iSo72KWI/AAAAAAAAAIY/Ux_Q68UmbDk/s1600/eye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3" y="0"/>
            <a:ext cx="3587747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Crossword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(on a separate sheet of paper)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 10+ words relating to personal hygiene</a:t>
            </a:r>
          </a:p>
          <a:p>
            <a:pPr lvl="1"/>
            <a:r>
              <a:rPr lang="en-US" dirty="0" smtClean="0"/>
              <a:t>2 ear</a:t>
            </a:r>
          </a:p>
          <a:p>
            <a:pPr lvl="1"/>
            <a:r>
              <a:rPr lang="en-US" dirty="0" smtClean="0"/>
              <a:t>2 eye</a:t>
            </a:r>
          </a:p>
          <a:p>
            <a:pPr lvl="1"/>
            <a:r>
              <a:rPr lang="en-US" dirty="0" smtClean="0"/>
              <a:t>2 hair</a:t>
            </a:r>
          </a:p>
          <a:p>
            <a:pPr lvl="1"/>
            <a:r>
              <a:rPr lang="en-US" dirty="0" smtClean="0"/>
              <a:t>2 skin</a:t>
            </a:r>
          </a:p>
          <a:p>
            <a:pPr lvl="1"/>
            <a:r>
              <a:rPr lang="en-US" dirty="0" smtClean="0"/>
              <a:t>2 teeth</a:t>
            </a:r>
          </a:p>
          <a:p>
            <a:r>
              <a:rPr lang="en-US" dirty="0" smtClean="0"/>
              <a:t>Make a crossword puzzle</a:t>
            </a:r>
          </a:p>
          <a:p>
            <a:pPr lvl="1"/>
            <a:r>
              <a:rPr lang="en-US" dirty="0" smtClean="0"/>
              <a:t>writing out the clues</a:t>
            </a:r>
          </a:p>
          <a:p>
            <a:pPr lvl="1"/>
            <a:r>
              <a:rPr lang="en-US" dirty="0" smtClean="0"/>
              <a:t>Create an unfilled crossword 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-m-m.org/image-files/tea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636" y="4876800"/>
            <a:ext cx="2381364" cy="1981200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SOkwotCvBz56qQ6qsEH6a6qbJPQRusyyoIzN23aEr3vZJLVM3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257675"/>
            <a:ext cx="1752600" cy="26003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Teaching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 groups</a:t>
            </a:r>
          </a:p>
          <a:p>
            <a:pPr lvl="1"/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Respect</a:t>
            </a:r>
          </a:p>
          <a:p>
            <a:pPr lvl="1"/>
            <a:r>
              <a:rPr lang="en-US" dirty="0" smtClean="0"/>
              <a:t>Productive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Group 1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 2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Group 3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TEETH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SKIN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00B050"/>
                </a:solidFill>
              </a:rPr>
              <a:t>HAIR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Group 4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5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4"/>
                </a:solidFill>
              </a:rPr>
              <a:t>Group 6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EARS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EYES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4"/>
                </a:solidFill>
              </a:rPr>
              <a:t>ALL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t2.gstatic.com/images?q=tbn:ANd9GcRrvsRIQY78S0UX1pbv-dnRxCeWM2Jt4JeFp3DaSaN9ARiiAF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600200"/>
            <a:ext cx="249555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 minutes  - brainstorm all the words your groups associates with your topic</a:t>
            </a:r>
          </a:p>
          <a:p>
            <a:r>
              <a:rPr lang="en-US" dirty="0" smtClean="0"/>
              <a:t>20 minutes  - use the book to gather facts make a poster plan</a:t>
            </a:r>
          </a:p>
          <a:p>
            <a:r>
              <a:rPr lang="en-US" dirty="0" smtClean="0"/>
              <a:t>30 minutes – decorate poster</a:t>
            </a:r>
          </a:p>
          <a:p>
            <a:r>
              <a:rPr lang="en-US" dirty="0" smtClean="0"/>
              <a:t>30 minutes – groups will present their facts with your poster</a:t>
            </a:r>
          </a:p>
          <a:p>
            <a:pPr>
              <a:buNone/>
            </a:pPr>
            <a:r>
              <a:rPr lang="en-US" dirty="0" smtClean="0"/>
              <a:t>*Group with the best presentation gets candy</a:t>
            </a:r>
          </a:p>
          <a:p>
            <a:endParaRPr lang="en-US" dirty="0" smtClean="0"/>
          </a:p>
          <a:p>
            <a:r>
              <a:rPr lang="en-US" dirty="0" smtClean="0"/>
              <a:t>Create a CROSSWORD PUZZLE using words from all sections</a:t>
            </a:r>
          </a:p>
          <a:p>
            <a:endParaRPr lang="en-US" dirty="0"/>
          </a:p>
        </p:txBody>
      </p:sp>
      <p:pic>
        <p:nvPicPr>
          <p:cNvPr id="15362" name="Picture 2" descr="http://t1.gstatic.com/images?q=tbn:ANd9GcQZT0UhLuaV4jcLrk4vebOwSR8l2zqX-ZBFTuIkrX0GD8Fg7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786" y="0"/>
            <a:ext cx="1955213" cy="1828799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QZT0UhLuaV4jcLrk4vebOwSR8l2zqX-ZBFTuIkrX0GD8Fg7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0" cy="1781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Hygiene refers to the set of practices associated with the preservation of health and healthy living.  </a:t>
            </a:r>
          </a:p>
          <a:p>
            <a:endParaRPr lang="en-US" dirty="0" smtClean="0"/>
          </a:p>
          <a:p>
            <a:r>
              <a:rPr lang="en-US" dirty="0" smtClean="0"/>
              <a:t>Personal hygiene involves properly caring for your body by keeping it clean and healthy while allowing you to look and feel your best.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Affect your health and appearance</a:t>
            </a:r>
          </a:p>
          <a:p>
            <a:r>
              <a:rPr lang="en-US" dirty="0"/>
              <a:t>Attending </a:t>
            </a:r>
            <a:r>
              <a:rPr lang="en-US" dirty="0" smtClean="0"/>
              <a:t>everyday (at least 2x and floss)</a:t>
            </a:r>
          </a:p>
          <a:p>
            <a:r>
              <a:rPr lang="en-US" dirty="0" smtClean="0"/>
              <a:t>Get </a:t>
            </a:r>
            <a:r>
              <a:rPr lang="en-US" dirty="0"/>
              <a:t>teeth </a:t>
            </a:r>
            <a:r>
              <a:rPr lang="en-US" dirty="0" smtClean="0"/>
              <a:t>checked (every 6 months)</a:t>
            </a:r>
          </a:p>
          <a:p>
            <a:r>
              <a:rPr lang="en-US" dirty="0" smtClean="0"/>
              <a:t>Eating right helps have strong teeth</a:t>
            </a:r>
          </a:p>
          <a:p>
            <a:r>
              <a:rPr lang="en-US" dirty="0" smtClean="0"/>
              <a:t>Enamel – covers crown (coating)</a:t>
            </a:r>
          </a:p>
          <a:p>
            <a:r>
              <a:rPr lang="en-US" dirty="0" smtClean="0"/>
              <a:t>Tooth decay caused by food and bacteria</a:t>
            </a:r>
          </a:p>
          <a:p>
            <a:pPr lvl="1"/>
            <a:r>
              <a:rPr lang="en-US" dirty="0" smtClean="0"/>
              <a:t>Plaque – sticky substance we can remove</a:t>
            </a:r>
          </a:p>
          <a:p>
            <a:pPr lvl="1"/>
            <a:r>
              <a:rPr lang="en-US" dirty="0" smtClean="0"/>
              <a:t>Tartar – hard substance we ourselves cannot remove</a:t>
            </a:r>
          </a:p>
          <a:p>
            <a:r>
              <a:rPr lang="en-US" dirty="0" smtClean="0"/>
              <a:t>Prevent worse problems (cavities, gingivitis, tooth decay) by brushing, flossing, and going to the dentist</a:t>
            </a:r>
            <a:endParaRPr lang="en-US" dirty="0"/>
          </a:p>
        </p:txBody>
      </p:sp>
      <p:pic>
        <p:nvPicPr>
          <p:cNvPr id="1026" name="Picture 2" descr="http://images.mylot.com/userImages/images/postphotos/20382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676400"/>
          </a:xfrm>
          <a:prstGeom prst="rect">
            <a:avLst/>
          </a:prstGeom>
          <a:noFill/>
        </p:spPr>
      </p:pic>
      <p:sp>
        <p:nvSpPr>
          <p:cNvPr id="1028" name="AutoShape 4" descr="data:image/jpg;base64,/9j/4AAQSkZJRgABAQAAAQABAAD/2wCEAAkGBhQREBMSDxQVFBUSGBkYGBcWFxUYGhgdHBcWGBoYGxgZHCceGBkjHBgWHy8gIycsLCwsFx89NTAqNSYrLCkBCQoKBQUFDQUFDSkYEhgpKSkpKSkpKSkpKSkpKSkpKSkpKSkpKSkpKSkpKSkpKSkpKSkpKSkpKSkpKSkpKSkpKf/AABEIAMIBBAMBIgACEQEDEQH/xAAcAAEAAgIDAQAAAAAAAAAAAAAABgcEBQIDCAH/xABIEAACAQMDAgUBBAcCDAQHAAABAgMABBEFEiEGMQcTIkFRYRQycZEVIzNCUoGhQ1MIFhckYnKCk7HR0vBUc5LTNURFY6Kzwf/EABQBAQAAAAAAAAAAAAAAAAAAAAD/xAAUEQEAAAAAAAAAAAAAAAAAAAAA/9oADAMBAAIRAxEAPwC8aUpQKUpQKUpQKUpQKUpQKUpQKUpQKUrhLKEUs5CqoJJJAAAGSSTwAB70HOlQSTxcheR47C1vL0ocb4IgYickH9YW7elsHGDjiu//ABq1OT9jpJUFchp7qFMH2BjUM3wcHHv2oJpSoc8mttt2ppkfzue6kI47YCqM5+tc5LTWWG37RYR5IyyW87MBkZIDylScex/p3oJdSoXc6JqYXB1eKPPY/YYgeOTjdMR2+lYsnTNy6jzddm3YwTGltEDyD2Xt2HuT355oJ7mmaqyTS41JDdSyAqcEG4tgQRwQQW4Naq91O0i+/wBS3Jzkej9Z2/8ALU4/H3oLppVGz3mnhyTq2uybucoZ1APORhoh+PAwM19VbYgia36nuA396JCMZB4CsuQSFPOfuigvDNcTMo7kD+Yqj5emrYqduk6yxzjDSFRjLc/tD7BT29zzxk8ZOho5CHi6euW5JImvxFnJPcMxY9h8H+mQui+1uCAbp5ooxgnLui8DueT9RXZYalFOgkt5ElQ9mRlYfmDVEXfTF5bxgpoFiq4ZmaSRp9oCljlvPyuApPuOQBycV3eFtykutwy2Uf2WOazaSeFX/VllZo8op527gjBTkjLe1BfVKUoFKUoFKUoFKUoFKUoFKUoFKUoFKUoFKUoFVX49yzCCzjibKTT+XJDvKedkAqrEY9GQQeRyw/EWpVW+P77LOzk5/V3aEkEjGEkPt2PHB7/FBl6T+nRCkUVrptoqjaqs0rBAOANsbMOcexPfnmtrH09qsuDcakkPbclrbR47dlklLN3+R/KpgjggEHIPII965UENm8OmkB8/UtSfP8M6xDHfG2OMD3P9PiuVz4VWUqhZvtMoBBw91csM4xnBkxnk/nUwpQQ4+EGlHvaKfxeb/rrPXw700AD7Da8fMMZ/qRzUipQaGHoLT0YMtlagj38mP8Pitra6ZFEu2KKNFznCIqjPzgDvWTWu6h12OytZbmfOyFdxAGST2Cj6kkAZ45oNhivtR+TrSJXsoninWW+BKRFBvjAALGUBvQACM9+x+DXC86sP6SisLeIyNs82eQnCwxnIXsDmRiOF44/HgJFivtQPT+u3MmqXU7xiwsXMKAL62kQJvO7PILHCjHO8c8c9HT3X908tnb3UUQluIXupjl0WCDcdgIKkl8DncQO3PNBvvEjWhaaVdynGTGyKCe7Sehfx+9nH0NVn/g6aKztPeSZIiUW0XbABbzZB29sp/wCo10eO/WUUr2MULLNEM3BKMjI/qaNR2IONkncEer3re+G3UL29nBZWsC3EyRfargGZI3ImPmII1O4ySbHjzu2r93JBbgLbpWHo+qpdQJPFnbIM4YYZSCQysP3WVgVI9iDWZQKUpQKUpQKUpQKUpQKUpQKUpQKUpQKUrW691Fb2MJmu5ViQcZPdj32qo5ZuDwBnig2VQrxksjLol2BklVV+Bk4SRGP4cA5PsM1q4uttS1MN+h7VYISPTdXmQGzkZjjUHPzn1DjnHavtz4XXNyrHVNWuZFYepIdsEePVkFeVIwccgfzoJf0hq0dzYW00R9LxqBnGcqNrKcE8gqwI+hrc15th0XRFeWEHUrkxyECW3EbIRk8JtzkAEZb97GRgHFTPpfp3VIIhcaXdyyxZwLXUYpIyVGcBSSdvG3BXaD/LFBb9cJJQoyxCge54H5mqEW6tR5sV3NrMV6rHbaG4kYu7HCpE6od6k4G48kDIzWptOkfSsl2NPUz4Yi81CVHU9zuVGU7uRkHJBx25oPRLavCO80Q7Dl09zge/zUP1Hxfs4r1bZXjkj8l5XnWaMqpUMRGoHEkjbewYfeHf2rH9BWMZAlm0NFIODHJfXLZyO5EwwOfc+1LLRNNUHOq2AJBGRYCTv8eaxAIxkEAHk/SgyNc8T5bvS2E9xCrXd0ieVFlZILcFmZmbPclFHOeDzndgbXrLr+yuriwtIWM9lBIJJ/KWZ2PlArGhVk9cecZILZ+mAW1b2PT6OpfUpSyHIMFukeDwc7obbn+ZP9K3a3mkBHle71W68wKvLXw3ZwoUFURTnIGCef8AiGPa+JDNq11emxvpVjhW3hRYTlBnzJDJziMttZuxOF9sVgaT4g3Fva6heLZzefdu7+e3l7IguY40weWEfPBGM+1ZaWmhn/6dqT7jgAx3RyeOB+s7ngfga5Jolm3Fv03eMFAyZmeE557bnO7t3zQRRuppYrSw0w28BjWXzZgLy2YXJD79sjqSsAyed5PZf4cVy1TX7i7n1OXyYEe9jjgBa9tQIUBiLBSzDzdwVc4IAyc9sVOn0Vn9UXTEAyMHzJ7ZOxyMLjjucnAzx3xxjXXSl5KSkfT+mwK4OWkljfBxwQYmVlHA4Udz7ZNBV+oarNqV4kVvbqrGGO0SNPXsCbQWDDsCd+WOcK55PerZ0G/GjQL6lNvJNfx3E5T9YrwPJHbrlWwNyx4CleCQBjcKgGi3Mtr1BbxxCCFvtEcM32QyGJt7RiSL9YzDjkEDGCDjsCLf1TUZNIknKrbTQXTvOkb3EVtKjnaZ8eb6JUyQ+QQV3EHPBoHh9PJFMsE+4SXVnBdurDBEoxDOxAHBb9QSCc7tx9zifVE+jEkum/SlwqobmFFhjU7vLhz5nrYqCZGZsnHACr3xmpZQKUpQKUpQKUpQKUpQKUpQKUpQKUqLdf8AW66bAu1TLcTnZBCvJd+2cDnaCR27kge9Bz6z64SwEcaIbi6nO2G3Q+pznGScHag+cf8A9xHunPD2W6mGoa+RLP3itv7K3GcgbQcMfocj5LHmtr0P0Q1uzXuoP59/OPXIe0Y/uox2VR2JHfHxUyoPgGKrLqvVZtVuZbCzlMFlbZF9dAgA4GWhRvkAEN/PPAw278Q+opU8iwsCBd35KK2T+pjAPmTccgqO31BIztxUT6u0xIf0d09Zkot02+5cftHRTlmZtpy7lXP+wBwtB2r1dezwiHpixC2sYMaXEoVFyCcmNXYBh29TAkkncM13aV1tqkWr2+n362svmplxbByYxg/rHJ7H05IxjDDtkVJutOoV0uxWOzVTM2yC1hHfc3oT09yqgE88HaBnmo3cWl1otuJra0bUL27YvdTgE4PpO0Kg3bMk4AAHpyfYUEj8S+if0laYi9NzAfMt3BwQw527uNobAGc8EKfaop4V2el3VmTNZWyTxOIZRMqSbnA4ZTKWPqyeAc5B74FaXXOoOpL1SkNpLaoVGRGAjnnHEkh3KTuHC4IA/GsJegrp1OzQ8tMrbpru9Eku585kYBo8HJ3fcznPzQXdbdL2kY2x2tug74WGNRn5wFrt/QVv/cQ/7tP+VQrwj6Vv7NJzqcruWKLHG0xlCqu71DJIXOQMD2HP0sOg6baySMERIqA8kKoXP5V3V8zTNB9pildUl0ikKzKC3YEgE/gD3oO2of4pdZDTdPkdWImlBjhxyQ5U+r8FHOfnHzUt85eeR6e/I44zg/HHNedeqddTVdWnmmZm0/TgTtHKvtKqFXBAzPLhc5zt/wBXgOzpe0eFNHt5ApnutQjvdo/aCJQV3y7j+8NzL9A3uasnxINn5lvLP5E0tkTI9s/lu7wOpWUrE/3imBKOP7MjjdVM9Ea9JPr1reXjgeZMRuJwqnYQEXJ9Kjeige2RV3a/oNvLqix3cKSQ39uV9S/2tuxZcOBlGMU0nII4j+lBMbKVHiRoSpjZVKFcbdpAK4xxjGK76xdM01LeGOCEbY4lCKMk4AGByeTWVQKUpQKUpQKUpQKUpQKUpQKUpQYOua1FZ28lxcNtjiGWPc98AAe5JIAHyahnh5oslzK+s6gm2e4BW3jbnyIM+gDIGHPJyO4bP7xAxdbk/TOq/o8DNlYESXJGcSy49EO4DspPIyM4f+EVZQGOBQfa0/VnUsen2ct1MCyxgYVe7MSFVR8ZJHPtW4rW9S6f59ncw4DeZFIoDAEZKHbweO+D/Kgq/wAPesNPi82/v72Nr285kB8w+SmcrCvp4AG3P+qPisXrHVundRufPubycSKnl/qkmCkKWOc+Sc/ePIOKlfg/Y282j2zmCDfhlciJclldlyxIyzFQpJqcrYRhdojQKARgKuMN94YxjB9/mgpnR7zpy3uIrmyNxLNBkqipcyFyRtyVkTGVBJ4Ix+VTAeLiM2IdP1OXjOUtvjGe7Z4yv5ip3FCFAVAFA7ADAH4Adq54oITD1VqkpXy9J8sHILT3cS4+PSqlsfyr7F+nX27v0bAM+rAuZWx9BkD+tTWlBBv8VNWdcSavtOf7KzhH5knNZCdE3ZQrLq94SeMolvH7e2ELA9+QamNKCEp4cSgY/S2pY5/tUzyCO5TPvXP/ACa5GG1LVCCMH/OyPxPCe9TOlBCP8kFkybbhrq4wcgzXMxxwBgBSB/TPPeuo+CGlE5MD5/8APn/66nlKCBnwQ0r+4f6/r5/+uqe0OAW8lw8IEkMV60dminc1xc5KWxLA+pIlYybhjmUd9/Hpi6tlkjeN8lXUq2CQcMCDgggg4PcHNefdIto7GC4u4gXuLi5uLbTIACRGS4jaZFYnDgbVyefQoJO7gI50Doir1DBbyFZRDO4JAJVjGHIYDvjcoPPxzXprV9FS5EW8srQSpMjIcEMuR8cqVZlI9wxqk+hulfsmu2VvuDXEMU0924dWw0iFVi5HO0FM+5MjHtir8oFKUoFKUoFKVpurOrIdOt2nuD9EQcvI3sij3J/p70G5pVbwaRrGpN5t1cHTbduVt4Meft7jfJj0t93P8xtWuNx4WXVuDLp2qXfnryBcP5kb9/Sy4xycckHHx8BZVKgvRHiG08psNTj+zX8ecpjCTAZO+Pk54BOASMDIOOBOqBSlKBUZ686oNnbhYBvurlvKto8E7nOBnA/dUHcSeOAPepFcXCxozyEKqAszE4AAGSSfYAc1X3RD/pW/m1aRXEMOYLJX4AGCJpguPvMfTuB7bgc7RgJF0D0kNNskgLB5WJkmk59cjfeOTyQBhQT3C/JqR0pQK+MMjFfaUFdeCNzizuLUja9pdTIy8cZbI5BIPO4f7NTHqHqa3sIhNeSiJCwUEhmyTk4AUEk4BPb2NQboKMwdQa1B6cSGKYcYPOW4HuB5xBPyPrXf486ZHJpDyuBut5I2Q4GRukVGGcZAIbPH8IoNjdeMWmKxVJ2mYd1hilk4xnOQu0jsOD3NZ+kddw3kNxJbJN+oQsTLE8ak7SQoJ7njkD5readDEsa+QqohGVCqFGG9XYAYznNd8kQZSrAEMMEHkEHgg/Sg1XSHUIv7GC6UbfOTJXOdrAlWGfcBgR8/OK3FVp4CqU0+eE97e6ljJHYkLGcjjtVlGggfVXin9nuHtLC0mvriMDeIlbZGTjAZlVjnkZ4xyBnOcfekvEp57v8AR+o2r2t5hmAHqjZQCchs/A7jIODz7VjeBsRbT5Z5B+suLiZ3kIGZOQM5HcA7h7c7uPc9XirEIb3R7uMYlF2kO4HGUc+pTjkjv/6m+aDa9bdY3EVzDp+mRJLdzqZMykiOKMEje3bOcMBz7e/AOssdS121uraO+jgu4bhtjNbK+Yv9NmKqqjB9xg7T2Pfq680q6tNUt9XsbY3QEZhniQevGeHAXLEkHGcHGwZ4PHTceNzpGJm0q9WFdvmSMpVUJIBGSuCMkYJIznsKDYdR6pPeawNLt7l7RIrczySRhfMdiyhUUnsAGB9s+r4FNG/SWn6hDaXDy39lOpCTmPLwsOQJXHt9W754xgiurq/pGXUntdV0a6EUyxAIx3BZEJLr7HafUwKspznBxitZF4iarpzq+vWqC2kYIJYdh2Mfna7ZGAxxgH6+xC2ZXwpPwM/lXkvojWzbXr332Z7hbZZJAAcLEXO1Xf0nKgvjAxyQc+nB9N9YzSfo26e1dVcQSMj8kDCE5BHvjOD84715+1m/tbTR7G0iUGS7Auboq3MgXzPKjdhyBu/dA9O3vkkkJR4GQmTUp7ky+e8lsHmbB9Mss27ZkgAnYgJxxkkDtxelUx4A6DLa3GoJOAGRbcMPdSyvJtP1AbB+oNXPQKUpQKUpQKqvRT+lOo7maTDQ6SPKiUkEeazMN+OQTlZTn2Kx+4q1KqrwgB/Sevbu/wBpX3z/AGl3j+mKC1aVCPGKG5OlSSWUskTwssj+WWDMgyGAZeRjIc/RDW/6Q1xLyxt7iNtwkjXOeSGAw6n6hgwP4UEL8b7cRw2d8m1JbS6jIlIJ2qckgqPvjcqEj4Bx3ObLFVh4s6kLq5sdJt8PLJcRyzAAMI4159Yx2IJfGeyf6QzaAoFKVoetOsItMtWnmyxJ2xxr96Rz2UfHyT7D54BCM+IeqPeXUOiWxINwA91Ip/ZwAksvY4Z8Y5+VHIep1pmmx28McMChI4lCqo9gP+J+vuai3hx0xLCkt7f4N7fEPLx+zUfchHwFGM/XA52g1M6BSlKBSlKCuJoPI6rjcEYvLJlIJ5yjA4Uce0an3/e/ltPGKxaXRLxVzlVV+BnhJEdv5YUnPtitd1+BBq+i3fH7aS3bO7nzU2J24GCz/n8CpvrWmLc201u5IWeN4yVxkB1KkjPGeaCAaHfa1e2cElqbG1ieJdjEySycDaCRgoM/exg4xg+4qZ9MafdwxMt/dC6kLEq6xJFtXgBcLwTxnP1xzio/4P8A2tNOW3vrd4WtiyIz7f1i7m/dHI2n057MNpBOTU5oKy8HXaOfWLV8AxXjPgZH3yy5APO0iMEEnnP52XKuQRkjIxkdx9R9aq2/6S1W31m5vtMW0KXSqp855CBgICzKMMGymfTkYatzoVhrouI2vbixMA/aJGjliMYwCUGD753Yz8jig1ngHqJNjNauT5lpO6lWGCof1AHjk7xL354/Cvvi7cBrvRrYffe8STk8AIyDn353cfgaar0xfafqU19o8KXKXgPnQM8cQVx2cMxGQSScA5yzZ7gh0z0hf3OqrqmriOIwoUhgQhwuQw5IYgEbmOcnJPsBig7tM6vuX6luLCSZRbxRbkjEa+o7ImwW5YMA7HvghewzX3xx6iih0yW3LAzXO1UjBG7G8MXx32jaRn5IFbXrTw2i1CWO5jlktbqHhJ4u/ByAy5G7GTjBB5PccVh9OeEsUFz9rvppL+5GMSTjhSMgEJk8gYxknGOMGg7PB7qGC50uGOAvutUSKQOMENtySMcFSc498DmtD4w6iL6W10a1IeaeVXlKkHykUN974OCzn3ATt6hW06n8FbW8uGuI5ZbZ5OZBCVCu38e0jhjznHBPOMkk7/pDw/tNMU/ZUJkbIaaQhpGBOcFsAAduAAOBnJ5oMzqmMLp10q8AW0wA+gibFeY/DiGEXTXt7kwWCrKwABLvuVIYwCeSWIPxhDnivSPiNPs0m+Ytt/zeQA5xyVKgZ+SSB9c1506cvIViOY99ta7biZX/APmLgr5cMPC8Rq7v6TnKrMc8gALg8Er17oaje3A2zXFwA6gbVUJGNoCnkYD45J7D3yTZ1V14HO8mnzXMy4e6uppWPOGztBIyTwGDD+VWLQKUpQKUpQKqvpaQWXU2oWr5Vb9VniyAN7AFiBgf6U/+7OcmrUqDeJ/SMt1HDd2OBeWLiSLt6wCCY8+/YEAnB5H71BN3QMCGAIIwQeQR8VWqeCaxSOLLULy1t5OXgjc8nBHD57dh6lY4Hf43nRPiZbaiBHu8m6HElu+QwYcMFyBvGQe3I9wKmGaCJ9H+GtrpzvNGZJp5PvTTMHfnuAQBjPv7nAzUspUW6k8R7SzcQ7mnuGOFt7ceZISTgAgcLzjuQfgGgkGpalHbxPNO4jjjG5mbsB/3xgckkYquekNLfWLz9L3yFYY/TYwP7L7zMMYYk8g88/RVNdsHR97q00c+t4gt4yGjsI23BiOQ0zZwx9sfH8OSDZCIAAAAAOABwB9KDlSlKBSlKBSlKCAeNkTDTUnQMWtLiGcFTgjaSuc/7ft74qeRSBlDAgggEEHI557+9a7qjSvtVlc2/vNE6DjPJUhTjI7Ng9/atT4XakZ9Is3bOVj8s5znMRMROT7+iglVKUoFKUoFKUzQKUzXAzqO7DvjuO/x+NBzpWvu+obaJtstxBGxGcPLGpxyM4LduD+VNK6htrouLWeKYx4D+W6vtznGcH3wfyoI34x//BL3/VT/APdHXna30e4gtLec7x9qmBt4kzvkKekygAHlS4VPfMhI991/+OTkaJcYJGWiBx7jzU4/Cqtj6vifz9UmAP2eNLTT7dtvDeVhpCq4ACg7vT2LgcYWgs/wLRho0RYkhpJSuSDgbyMcD+IMeeck/QVYNRnw0s1i0ixVBgGCNz+Lje3/AOTGpNQKUpQKUpQKUpQRTqvwxsdRbzJ4ykv99EdknHycEMfqwJFRpfBy4hOLHV7yCMZARsyYBOT2kRe+T933/O0KUFaw+EU7n/PNXvplP3kVmjDA8MD624I2jH0PzxLum+irPTwfscKxswwz8s7du7sS2MjOM4z7VvKUClKUClKUClKUClKUCoH4Xt5UmqWjH1QXsjgHvslAdGJHHODwO3vU8qvbuT7H1NEcEJqdsUODwZYTkEjP8AVc4/e/E0FhVBJ26h9TINKxyVX/ADotjnAzwue3PA/Cp3Sgr+aHqN0wH0qMnHKi5JH09Ssv07Gu6HQtbJG/UbYD322oYj8ASM/0rea713ZWUgiu7hInKhgp3E4JIB4B9wa1U/jFpSDP2tW9sIkrH8gnagL0jqLNmbV5cAgqIbaCIAgEc537gfg8f0x0L4ZysCJtW1J1Pssyx/1Ck0Pi9bH9lbX8oxkFLVyG4yMZIrvtfEWSQ7V0rUwcZO+GOMd/4nkAJoOD+EVk/MzXUpwMmS6nJbAwCcMOa5r4P6VnP2QHndgyzkE/JBkwf51xuuuL0H9Vo90w+WlgQ/kGb6+9dNx1hq3Hl6M3PfddwfIH7o47559hQZ8PhRpaszCyiy3J3bmHfPCsxVf5AVs+n+j7SwMhs4FiMpy5Xcc4zgeonCjJ9IwPpX3pe8u5YWbUIEt5N7BUSQSejC7SWHG7O7t8DtmtxQVz4+XIXR2UkjzJol4x8l/cc/c+R+PsaM6jQm6Mnlxob9S8MXYxLI21HdcFVZ0Bbg/vhuPTVxf4QsifZbJZWIQ3IL7cFtoRtxCEjcQD8+45Gaq3T531XqCIzIyGW4Q7AvMccYyE2kYwqIMkj2JI70HqDTbPyYYogSREipk9ztULk/lWTQUoFKUoFKUoFKUoFKUoFKUoFKUoFKUoFKUoFKUoFQDxgsytvbX6fe064jmwM5ZC6q6jnH8J59lPzU/rA13SVuraa3kxtmRkJIzjcCA2PkHB/lQZkMoZQykFWAII5BB5BB+MVzqEeEWrtJp4tpj+vsHa2lGMY8tiqDGBxsCrn32nPNTegwLrQbeWQSywQySKMB3jRnA54DEZA5P5msm3tEjBEaKgPfaAufyruqHTdE3crEz6tdbd7MqwpDBhT2Xcqktj5P5UEwrrNyg7so/mKhjeEFm5DXEl3cP7vLcyliMk4O0qAOT2ArmfBrSTybQEn5luP/coJNea9bw486eGPdnG+RFzjGcbiM9x+dau78RdOi3b723yoyQJFY9s8Bckn6Dmtavg1pIIP2NeP/uT/wDDzOa2P+TbTP8AwNt/u1oN3p2ox3ESTQMHjkUMrDOCD+PP51k1xjjCgKoAA4AAwB9AB2rlQUR4462Dq1lAYhOIE3CNmKq8krEKGI/dykZIBGRkZHesXwb0w3GuXFy7mb7OsjNN3DyyEpuXgYVlMpH0FRjxT6kEurX+1VcemBGbcTH5RQMYzxjLLID3GHbv3q1P8Hrp/wAnTnuWxm7fIwc+iPci5+DvMv8ASgtSlKUClKUClKUClKUClKUClKUClKUClKUClKUClKUClKUFY3NwNM6lVmO2DVogpxwvnoQFZvYk8Dj3l59ybOzUd626Ji1SGOOZ5IzFIsiPGcMpHBxnjkZ59jg/Q6o+F4Rme01DUIGfJIE/mISTyzLICWP1z7UE3pUMHSWpDaF1iTaBg7rS1Zj2x6iPx5OTXJ+kNQLKx1ifK5xi2tQOeOVC4b+YOPagmNM1D/8AE++bAm1e4K5yfLgtYm98DeqEj2/H4oPDOJ2Jurq/ugSDslunVAQMAhYQgB/7+aCTX2qwwLunljiXnmR1UcDJ5YjsKjX+VzSv/GR/lJ/013WPhfpkONllAcZ/aKZe/PPmlsn6mt4NFg/uYv8Adp/yoIkfGnTTxA807fwRW8xY/JG5QMD8a12teK07QyGw0y/Y7HxLJCURCEJD4w24A84OM4+tWUFx2r7ig8x9BeDlxqaNPM7W0ZwY3ZNxlyfUQC4bGOzdiffg16Q0jS0toIoIRhIUCKOewGPc5rMpQKUpQKUpQKUpQKUpQKUpQKUpQKUpQKUpQKUpQKUpQKUpQKUpQKUpQKUpQKUpQKUpQKUpQKUpQKUpQKUpQKUpQKUpQKUpQKUpQKU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g;base64,/9j/4AAQSkZJRgABAQAAAQABAAD/2wCEAAkGBhQREBMSDxQVFBUSGBkYGBcWFxUYGhgdHBcWGBoYGxgZHCceGBkjHBgWHy8gIycsLCwsFx89NTAqNSYrLCkBCQoKBQUFDQUFDSkYEhgpKSkpKSkpKSkpKSkpKSkpKSkpKSkpKSkpKSkpKSkpKSkpKSkpKSkpKSkpKSkpKSkpKf/AABEIAMIBBAMBIgACEQEDEQH/xAAcAAEAAgIDAQAAAAAAAAAAAAAABgcEBQIDCAH/xABIEAACAQMDAgUBBAcCDAQHAAABAgMABBEFEiEGMQcTIkFRYRQycZEVIzNCUoGhQ1MIFhckYnKCk7HR0vBUc5LTNURFY6Kzwf/EABQBAQAAAAAAAAAAAAAAAAAAAAD/xAAUEQEAAAAAAAAAAAAAAAAAAAAA/9oADAMBAAIRAxEAPwC8aUpQKUpQKUpQKUpQKUpQKUpQKUpQKUrhLKEUs5CqoJJJAAAGSSTwAB70HOlQSTxcheR47C1vL0ocb4IgYickH9YW7elsHGDjiu//ABq1OT9jpJUFchp7qFMH2BjUM3wcHHv2oJpSoc8mttt2ppkfzue6kI47YCqM5+tc5LTWWG37RYR5IyyW87MBkZIDylScex/p3oJdSoXc6JqYXB1eKPPY/YYgeOTjdMR2+lYsnTNy6jzddm3YwTGltEDyD2Xt2HuT355oJ7mmaqyTS41JDdSyAqcEG4tgQRwQQW4Naq91O0i+/wBS3Jzkej9Z2/8ALU4/H3oLppVGz3mnhyTq2uybucoZ1APORhoh+PAwM19VbYgia36nuA396JCMZB4CsuQSFPOfuigvDNcTMo7kD+Yqj5emrYqduk6yxzjDSFRjLc/tD7BT29zzxk8ZOho5CHi6euW5JImvxFnJPcMxY9h8H+mQui+1uCAbp5ooxgnLui8DueT9RXZYalFOgkt5ElQ9mRlYfmDVEXfTF5bxgpoFiq4ZmaSRp9oCljlvPyuApPuOQBycV3eFtykutwy2Uf2WOazaSeFX/VllZo8op527gjBTkjLe1BfVKUoFKUoFKUoFKUoFKUoFKUoFKUoFKUoFKUoFVX49yzCCzjibKTT+XJDvKedkAqrEY9GQQeRyw/EWpVW+P77LOzk5/V3aEkEjGEkPt2PHB7/FBl6T+nRCkUVrptoqjaqs0rBAOANsbMOcexPfnmtrH09qsuDcakkPbclrbR47dlklLN3+R/KpgjggEHIPII965UENm8OmkB8/UtSfP8M6xDHfG2OMD3P9PiuVz4VWUqhZvtMoBBw91csM4xnBkxnk/nUwpQQ4+EGlHvaKfxeb/rrPXw700AD7Da8fMMZ/qRzUipQaGHoLT0YMtlagj38mP8Pitra6ZFEu2KKNFznCIqjPzgDvWTWu6h12OytZbmfOyFdxAGST2Cj6kkAZ45oNhivtR+TrSJXsoninWW+BKRFBvjAALGUBvQACM9+x+DXC86sP6SisLeIyNs82eQnCwxnIXsDmRiOF44/HgJFivtQPT+u3MmqXU7xiwsXMKAL62kQJvO7PILHCjHO8c8c9HT3X908tnb3UUQluIXupjl0WCDcdgIKkl8DncQO3PNBvvEjWhaaVdynGTGyKCe7Sehfx+9nH0NVn/g6aKztPeSZIiUW0XbABbzZB29sp/wCo10eO/WUUr2MULLNEM3BKMjI/qaNR2IONkncEer3re+G3UL29nBZWsC3EyRfargGZI3ImPmII1O4ySbHjzu2r93JBbgLbpWHo+qpdQJPFnbIM4YYZSCQysP3WVgVI9iDWZQKUpQKUpQKUpQKUpQKUpQKUpQKUpQKUrW691Fb2MJmu5ViQcZPdj32qo5ZuDwBnig2VQrxksjLol2BklVV+Bk4SRGP4cA5PsM1q4uttS1MN+h7VYISPTdXmQGzkZjjUHPzn1DjnHavtz4XXNyrHVNWuZFYepIdsEePVkFeVIwccgfzoJf0hq0dzYW00R9LxqBnGcqNrKcE8gqwI+hrc15th0XRFeWEHUrkxyECW3EbIRk8JtzkAEZb97GRgHFTPpfp3VIIhcaXdyyxZwLXUYpIyVGcBSSdvG3BXaD/LFBb9cJJQoyxCge54H5mqEW6tR5sV3NrMV6rHbaG4kYu7HCpE6od6k4G48kDIzWptOkfSsl2NPUz4Yi81CVHU9zuVGU7uRkHJBx25oPRLavCO80Q7Dl09zge/zUP1Hxfs4r1bZXjkj8l5XnWaMqpUMRGoHEkjbewYfeHf2rH9BWMZAlm0NFIODHJfXLZyO5EwwOfc+1LLRNNUHOq2AJBGRYCTv8eaxAIxkEAHk/SgyNc8T5bvS2E9xCrXd0ieVFlZILcFmZmbPclFHOeDzndgbXrLr+yuriwtIWM9lBIJJ/KWZ2PlArGhVk9cecZILZ+mAW1b2PT6OpfUpSyHIMFukeDwc7obbn+ZP9K3a3mkBHle71W68wKvLXw3ZwoUFURTnIGCef8AiGPa+JDNq11emxvpVjhW3hRYTlBnzJDJziMttZuxOF9sVgaT4g3Fva6heLZzefdu7+e3l7IguY40weWEfPBGM+1ZaWmhn/6dqT7jgAx3RyeOB+s7ngfga5Jolm3Fv03eMFAyZmeE557bnO7t3zQRRuppYrSw0w28BjWXzZgLy2YXJD79sjqSsAyed5PZf4cVy1TX7i7n1OXyYEe9jjgBa9tQIUBiLBSzDzdwVc4IAyc9sVOn0Vn9UXTEAyMHzJ7ZOxyMLjjucnAzx3xxjXXSl5KSkfT+mwK4OWkljfBxwQYmVlHA4Udz7ZNBV+oarNqV4kVvbqrGGO0SNPXsCbQWDDsCd+WOcK55PerZ0G/GjQL6lNvJNfx3E5T9YrwPJHbrlWwNyx4CleCQBjcKgGi3Mtr1BbxxCCFvtEcM32QyGJt7RiSL9YzDjkEDGCDjsCLf1TUZNIknKrbTQXTvOkb3EVtKjnaZ8eb6JUyQ+QQV3EHPBoHh9PJFMsE+4SXVnBdurDBEoxDOxAHBb9QSCc7tx9zifVE+jEkum/SlwqobmFFhjU7vLhz5nrYqCZGZsnHACr3xmpZQKUpQKUpQKUpQKUpQKUpQKUpQKUqLdf8AW66bAu1TLcTnZBCvJd+2cDnaCR27kge9Bz6z64SwEcaIbi6nO2G3Q+pznGScHag+cf8A9xHunPD2W6mGoa+RLP3itv7K3GcgbQcMfocj5LHmtr0P0Q1uzXuoP59/OPXIe0Y/uox2VR2JHfHxUyoPgGKrLqvVZtVuZbCzlMFlbZF9dAgA4GWhRvkAEN/PPAw278Q+opU8iwsCBd35KK2T+pjAPmTccgqO31BIztxUT6u0xIf0d09Zkot02+5cftHRTlmZtpy7lXP+wBwtB2r1dezwiHpixC2sYMaXEoVFyCcmNXYBh29TAkkncM13aV1tqkWr2+n362svmplxbByYxg/rHJ7H05IxjDDtkVJutOoV0uxWOzVTM2yC1hHfc3oT09yqgE88HaBnmo3cWl1otuJra0bUL27YvdTgE4PpO0Kg3bMk4AAHpyfYUEj8S+if0laYi9NzAfMt3BwQw527uNobAGc8EKfaop4V2el3VmTNZWyTxOIZRMqSbnA4ZTKWPqyeAc5B74FaXXOoOpL1SkNpLaoVGRGAjnnHEkh3KTuHC4IA/GsJegrp1OzQ8tMrbpru9Eku585kYBo8HJ3fcznPzQXdbdL2kY2x2tug74WGNRn5wFrt/QVv/cQ/7tP+VQrwj6Vv7NJzqcruWKLHG0xlCqu71DJIXOQMD2HP0sOg6baySMERIqA8kKoXP5V3V8zTNB9pildUl0ikKzKC3YEgE/gD3oO2of4pdZDTdPkdWImlBjhxyQ5U+r8FHOfnHzUt85eeR6e/I44zg/HHNedeqddTVdWnmmZm0/TgTtHKvtKqFXBAzPLhc5zt/wBXgOzpe0eFNHt5ApnutQjvdo/aCJQV3y7j+8NzL9A3uasnxINn5lvLP5E0tkTI9s/lu7wOpWUrE/3imBKOP7MjjdVM9Ea9JPr1reXjgeZMRuJwqnYQEXJ9Kjeige2RV3a/oNvLqix3cKSQ39uV9S/2tuxZcOBlGMU0nII4j+lBMbKVHiRoSpjZVKFcbdpAK4xxjGK76xdM01LeGOCEbY4lCKMk4AGByeTWVQKUpQKUpQKUpQKUpQKUpQKUpQYOua1FZ28lxcNtjiGWPc98AAe5JIAHyahnh5oslzK+s6gm2e4BW3jbnyIM+gDIGHPJyO4bP7xAxdbk/TOq/o8DNlYESXJGcSy49EO4DspPIyM4f+EVZQGOBQfa0/VnUsen2ct1MCyxgYVe7MSFVR8ZJHPtW4rW9S6f59ncw4DeZFIoDAEZKHbweO+D/Kgq/wAPesNPi82/v72Nr285kB8w+SmcrCvp4AG3P+qPisXrHVundRufPubycSKnl/qkmCkKWOc+Sc/ePIOKlfg/Y282j2zmCDfhlciJclldlyxIyzFQpJqcrYRhdojQKARgKuMN94YxjB9/mgpnR7zpy3uIrmyNxLNBkqipcyFyRtyVkTGVBJ4Ix+VTAeLiM2IdP1OXjOUtvjGe7Z4yv5ip3FCFAVAFA7ADAH4Adq54oITD1VqkpXy9J8sHILT3cS4+PSqlsfyr7F+nX27v0bAM+rAuZWx9BkD+tTWlBBv8VNWdcSavtOf7KzhH5knNZCdE3ZQrLq94SeMolvH7e2ELA9+QamNKCEp4cSgY/S2pY5/tUzyCO5TPvXP/ACa5GG1LVCCMH/OyPxPCe9TOlBCP8kFkybbhrq4wcgzXMxxwBgBSB/TPPeuo+CGlE5MD5/8APn/66nlKCBnwQ0r+4f6/r5/+uqe0OAW8lw8IEkMV60dminc1xc5KWxLA+pIlYybhjmUd9/Hpi6tlkjeN8lXUq2CQcMCDgggg4PcHNefdIto7GC4u4gXuLi5uLbTIACRGS4jaZFYnDgbVyefQoJO7gI50Doir1DBbyFZRDO4JAJVjGHIYDvjcoPPxzXprV9FS5EW8srQSpMjIcEMuR8cqVZlI9wxqk+hulfsmu2VvuDXEMU0924dWw0iFVi5HO0FM+5MjHtir8oFKUoFKUoFKVpurOrIdOt2nuD9EQcvI3sij3J/p70G5pVbwaRrGpN5t1cHTbduVt4Meft7jfJj0t93P8xtWuNx4WXVuDLp2qXfnryBcP5kb9/Sy4xycckHHx8BZVKgvRHiG08psNTj+zX8ecpjCTAZO+Pk54BOASMDIOOBOqBSlKBUZ686oNnbhYBvurlvKto8E7nOBnA/dUHcSeOAPepFcXCxozyEKqAszE4AAGSSfYAc1X3RD/pW/m1aRXEMOYLJX4AGCJpguPvMfTuB7bgc7RgJF0D0kNNskgLB5WJkmk59cjfeOTyQBhQT3C/JqR0pQK+MMjFfaUFdeCNzizuLUja9pdTIy8cZbI5BIPO4f7NTHqHqa3sIhNeSiJCwUEhmyTk4AUEk4BPb2NQboKMwdQa1B6cSGKYcYPOW4HuB5xBPyPrXf486ZHJpDyuBut5I2Q4GRukVGGcZAIbPH8IoNjdeMWmKxVJ2mYd1hilk4xnOQu0jsOD3NZ+kddw3kNxJbJN+oQsTLE8ak7SQoJ7njkD5readDEsa+QqohGVCqFGG9XYAYznNd8kQZSrAEMMEHkEHgg/Sg1XSHUIv7GC6UbfOTJXOdrAlWGfcBgR8/OK3FVp4CqU0+eE97e6ljJHYkLGcjjtVlGggfVXin9nuHtLC0mvriMDeIlbZGTjAZlVjnkZ4xyBnOcfekvEp57v8AR+o2r2t5hmAHqjZQCchs/A7jIODz7VjeBsRbT5Z5B+suLiZ3kIGZOQM5HcA7h7c7uPc9XirEIb3R7uMYlF2kO4HGUc+pTjkjv/6m+aDa9bdY3EVzDp+mRJLdzqZMykiOKMEje3bOcMBz7e/AOssdS121uraO+jgu4bhtjNbK+Yv9NmKqqjB9xg7T2Pfq680q6tNUt9XsbY3QEZhniQevGeHAXLEkHGcHGwZ4PHTceNzpGJm0q9WFdvmSMpVUJIBGSuCMkYJIznsKDYdR6pPeawNLt7l7RIrczySRhfMdiyhUUnsAGB9s+r4FNG/SWn6hDaXDy39lOpCTmPLwsOQJXHt9W754xgiurq/pGXUntdV0a6EUyxAIx3BZEJLr7HafUwKspznBxitZF4iarpzq+vWqC2kYIJYdh2Mfna7ZGAxxgH6+xC2ZXwpPwM/lXkvojWzbXr332Z7hbZZJAAcLEXO1Xf0nKgvjAxyQc+nB9N9YzSfo26e1dVcQSMj8kDCE5BHvjOD84715+1m/tbTR7G0iUGS7Auboq3MgXzPKjdhyBu/dA9O3vkkkJR4GQmTUp7ky+e8lsHmbB9Mss27ZkgAnYgJxxkkDtxelUx4A6DLa3GoJOAGRbcMPdSyvJtP1AbB+oNXPQKUpQKUpQKqvRT+lOo7maTDQ6SPKiUkEeazMN+OQTlZTn2Kx+4q1KqrwgB/Sevbu/wBpX3z/AGl3j+mKC1aVCPGKG5OlSSWUskTwssj+WWDMgyGAZeRjIc/RDW/6Q1xLyxt7iNtwkjXOeSGAw6n6hgwP4UEL8b7cRw2d8m1JbS6jIlIJ2qckgqPvjcqEj4Bx3ObLFVh4s6kLq5sdJt8PLJcRyzAAMI4159Yx2IJfGeyf6QzaAoFKVoetOsItMtWnmyxJ2xxr96Rz2UfHyT7D54BCM+IeqPeXUOiWxINwA91Ip/ZwAksvY4Z8Y5+VHIep1pmmx28McMChI4lCqo9gP+J+vuai3hx0xLCkt7f4N7fEPLx+zUfchHwFGM/XA52g1M6BSlKBSlKCuJoPI6rjcEYvLJlIJ5yjA4Uce0an3/e/ltPGKxaXRLxVzlVV+BnhJEdv5YUnPtitd1+BBq+i3fH7aS3bO7nzU2J24GCz/n8CpvrWmLc201u5IWeN4yVxkB1KkjPGeaCAaHfa1e2cElqbG1ieJdjEySycDaCRgoM/exg4xg+4qZ9MafdwxMt/dC6kLEq6xJFtXgBcLwTxnP1xzio/4P8A2tNOW3vrd4WtiyIz7f1i7m/dHI2n057MNpBOTU5oKy8HXaOfWLV8AxXjPgZH3yy5APO0iMEEnnP52XKuQRkjIxkdx9R9aq2/6S1W31m5vtMW0KXSqp855CBgICzKMMGymfTkYatzoVhrouI2vbixMA/aJGjliMYwCUGD753Yz8jig1ngHqJNjNauT5lpO6lWGCof1AHjk7xL354/Cvvi7cBrvRrYffe8STk8AIyDn353cfgaar0xfafqU19o8KXKXgPnQM8cQVx2cMxGQSScA5yzZ7gh0z0hf3OqrqmriOIwoUhgQhwuQw5IYgEbmOcnJPsBig7tM6vuX6luLCSZRbxRbkjEa+o7ImwW5YMA7HvghewzX3xx6iih0yW3LAzXO1UjBG7G8MXx32jaRn5IFbXrTw2i1CWO5jlktbqHhJ4u/ByAy5G7GTjBB5PccVh9OeEsUFz9rvppL+5GMSTjhSMgEJk8gYxknGOMGg7PB7qGC50uGOAvutUSKQOMENtySMcFSc498DmtD4w6iL6W10a1IeaeVXlKkHykUN974OCzn3ATt6hW06n8FbW8uGuI5ZbZ5OZBCVCu38e0jhjznHBPOMkk7/pDw/tNMU/ZUJkbIaaQhpGBOcFsAAduAAOBnJ5oMzqmMLp10q8AW0wA+gibFeY/DiGEXTXt7kwWCrKwABLvuVIYwCeSWIPxhDnivSPiNPs0m+Ytt/zeQA5xyVKgZ+SSB9c1506cvIViOY99ta7biZX/APmLgr5cMPC8Rq7v6TnKrMc8gALg8Er17oaje3A2zXFwA6gbVUJGNoCnkYD45J7D3yTZ1V14HO8mnzXMy4e6uppWPOGztBIyTwGDD+VWLQKUpQKUpQKqvpaQWXU2oWr5Vb9VniyAN7AFiBgf6U/+7OcmrUqDeJ/SMt1HDd2OBeWLiSLt6wCCY8+/YEAnB5H71BN3QMCGAIIwQeQR8VWqeCaxSOLLULy1t5OXgjc8nBHD57dh6lY4Hf43nRPiZbaiBHu8m6HElu+QwYcMFyBvGQe3I9wKmGaCJ9H+GtrpzvNGZJp5PvTTMHfnuAQBjPv7nAzUspUW6k8R7SzcQ7mnuGOFt7ceZISTgAgcLzjuQfgGgkGpalHbxPNO4jjjG5mbsB/3xgckkYquekNLfWLz9L3yFYY/TYwP7L7zMMYYk8g88/RVNdsHR97q00c+t4gt4yGjsI23BiOQ0zZwx9sfH8OSDZCIAAAAAOABwB9KDlSlKBSlKBSlKCAeNkTDTUnQMWtLiGcFTgjaSuc/7ft74qeRSBlDAgggEEHI557+9a7qjSvtVlc2/vNE6DjPJUhTjI7Ng9/atT4XakZ9Is3bOVj8s5znMRMROT7+iglVKUoFKUoFKUzQKUzXAzqO7DvjuO/x+NBzpWvu+obaJtstxBGxGcPLGpxyM4LduD+VNK6htrouLWeKYx4D+W6vtznGcH3wfyoI34x//BL3/VT/APdHXna30e4gtLec7x9qmBt4kzvkKekygAHlS4VPfMhI991/+OTkaJcYJGWiBx7jzU4/Cqtj6vifz9UmAP2eNLTT7dtvDeVhpCq4ACg7vT2LgcYWgs/wLRho0RYkhpJSuSDgbyMcD+IMeeck/QVYNRnw0s1i0ixVBgGCNz+Lje3/AOTGpNQKUpQKUpQKUpQRTqvwxsdRbzJ4ykv99EdknHycEMfqwJFRpfBy4hOLHV7yCMZARsyYBOT2kRe+T933/O0KUFaw+EU7n/PNXvplP3kVmjDA8MD624I2jH0PzxLum+irPTwfscKxswwz8s7du7sS2MjOM4z7VvKUClKUClKUClKUClKUCoH4Xt5UmqWjH1QXsjgHvslAdGJHHODwO3vU8qvbuT7H1NEcEJqdsUODwZYTkEjP8AVc4/e/E0FhVBJ26h9TINKxyVX/ADotjnAzwue3PA/Cp3Sgr+aHqN0wH0qMnHKi5JH09Ssv07Gu6HQtbJG/UbYD322oYj8ASM/0rea713ZWUgiu7hInKhgp3E4JIB4B9wa1U/jFpSDP2tW9sIkrH8gnagL0jqLNmbV5cAgqIbaCIAgEc537gfg8f0x0L4ZysCJtW1J1Pssyx/1Ck0Pi9bH9lbX8oxkFLVyG4yMZIrvtfEWSQ7V0rUwcZO+GOMd/4nkAJoOD+EVk/MzXUpwMmS6nJbAwCcMOa5r4P6VnP2QHndgyzkE/JBkwf51xuuuL0H9Vo90w+WlgQ/kGb6+9dNx1hq3Hl6M3PfddwfIH7o47559hQZ8PhRpaszCyiy3J3bmHfPCsxVf5AVs+n+j7SwMhs4FiMpy5Xcc4zgeonCjJ9IwPpX3pe8u5YWbUIEt5N7BUSQSejC7SWHG7O7t8DtmtxQVz4+XIXR2UkjzJol4x8l/cc/c+R+PsaM6jQm6Mnlxob9S8MXYxLI21HdcFVZ0Bbg/vhuPTVxf4QsifZbJZWIQ3IL7cFtoRtxCEjcQD8+45Gaq3T531XqCIzIyGW4Q7AvMccYyE2kYwqIMkj2JI70HqDTbPyYYogSREipk9ztULk/lWTQUoFKUoFKUoFKUoFKUoFKUoFKUoFKUoFKUoFKUoFQDxgsytvbX6fe064jmwM5ZC6q6jnH8J59lPzU/rA13SVuraa3kxtmRkJIzjcCA2PkHB/lQZkMoZQykFWAII5BB5BB+MVzqEeEWrtJp4tpj+vsHa2lGMY8tiqDGBxsCrn32nPNTegwLrQbeWQSywQySKMB3jRnA54DEZA5P5msm3tEjBEaKgPfaAufyruqHTdE3crEz6tdbd7MqwpDBhT2Xcqktj5P5UEwrrNyg7so/mKhjeEFm5DXEl3cP7vLcyliMk4O0qAOT2ArmfBrSTybQEn5luP/coJNea9bw486eGPdnG+RFzjGcbiM9x+dau78RdOi3b723yoyQJFY9s8Bckn6Dmtavg1pIIP2NeP/uT/wDDzOa2P+TbTP8AwNt/u1oN3p2ox3ESTQMHjkUMrDOCD+PP51k1xjjCgKoAA4AAwB9AB2rlQUR4462Dq1lAYhOIE3CNmKq8krEKGI/dykZIBGRkZHesXwb0w3GuXFy7mb7OsjNN3DyyEpuXgYVlMpH0FRjxT6kEurX+1VcemBGbcTH5RQMYzxjLLID3GHbv3q1P8Hrp/wAnTnuWxm7fIwc+iPci5+DvMv8ASgtSlKUClKUClKUClKUClKUClKUClKUClKUClKUClKUClKUFY3NwNM6lVmO2DVogpxwvnoQFZvYk8Dj3l59ybOzUd626Ji1SGOOZ5IzFIsiPGcMpHBxnjkZ59jg/Q6o+F4Rme01DUIGfJIE/mISTyzLICWP1z7UE3pUMHSWpDaF1iTaBg7rS1Zj2x6iPx5OTXJ+kNQLKx1ifK5xi2tQOeOVC4b+YOPagmNM1D/8AE++bAm1e4K5yfLgtYm98DeqEj2/H4oPDOJ2Jurq/ugSDslunVAQMAhYQgB/7+aCTX2qwwLunljiXnmR1UcDJ5YjsKjX+VzSv/GR/lJ/013WPhfpkONllAcZ/aKZe/PPmlsn6mt4NFg/uYv8Adp/yoIkfGnTTxA807fwRW8xY/JG5QMD8a12teK07QyGw0y/Y7HxLJCURCEJD4w24A84OM4+tWUFx2r7ig8x9BeDlxqaNPM7W0ZwY3ZNxlyfUQC4bGOzdiffg16Q0jS0toIoIRhIUCKOewGPc5rMpQKUpQKUpQKUpQKUpQKUpQKUpQKUpQKUpQKUpQKUpQKUpQKUpQKUpQKUpQKUpQKUpQKUpQKUpQKUpQKUpQKUpQKUpQKUpQKUpQKU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CEAAkGBhQREBMSDxQVFBUSGBkYGBcWFxUYGhgdHBcWGBoYGxgZHCceGBkjHBgWHy8gIycsLCwsFx89NTAqNSYrLCkBCQoKBQUFDQUFDSkYEhgpKSkpKSkpKSkpKSkpKSkpKSkpKSkpKSkpKSkpKSkpKSkpKSkpKSkpKSkpKSkpKSkpKf/AABEIAMIBBAMBIgACEQEDEQH/xAAcAAEAAgIDAQAAAAAAAAAAAAAABgcEBQIDCAH/xABIEAACAQMDAgUBBAcCDAQHAAABAgMABBEFEiEGMQcTIkFRYRQycZEVIzNCUoGhQ1MIFhckYnKCk7HR0vBUc5LTNURFY6Kzwf/EABQBAQAAAAAAAAAAAAAAAAAAAAD/xAAUEQEAAAAAAAAAAAAAAAAAAAAA/9oADAMBAAIRAxEAPwC8aUpQKUpQKUpQKUpQKUpQKUpQKUpQKUrhLKEUs5CqoJJJAAAGSSTwAB70HOlQSTxcheR47C1vL0ocb4IgYickH9YW7elsHGDjiu//ABq1OT9jpJUFchp7qFMH2BjUM3wcHHv2oJpSoc8mttt2ppkfzue6kI47YCqM5+tc5LTWWG37RYR5IyyW87MBkZIDylScex/p3oJdSoXc6JqYXB1eKPPY/YYgeOTjdMR2+lYsnTNy6jzddm3YwTGltEDyD2Xt2HuT355oJ7mmaqyTS41JDdSyAqcEG4tgQRwQQW4Naq91O0i+/wBS3Jzkej9Z2/8ALU4/H3oLppVGz3mnhyTq2uybucoZ1APORhoh+PAwM19VbYgia36nuA396JCMZB4CsuQSFPOfuigvDNcTMo7kD+Yqj5emrYqduk6yxzjDSFRjLc/tD7BT29zzxk8ZOho5CHi6euW5JImvxFnJPcMxY9h8H+mQui+1uCAbp5ooxgnLui8DueT9RXZYalFOgkt5ElQ9mRlYfmDVEXfTF5bxgpoFiq4ZmaSRp9oCljlvPyuApPuOQBycV3eFtykutwy2Uf2WOazaSeFX/VllZo8op527gjBTkjLe1BfVKUoFKUoFKUoFKUoFKUoFKUoFKUoFKUoFKUoFVX49yzCCzjibKTT+XJDvKedkAqrEY9GQQeRyw/EWpVW+P77LOzk5/V3aEkEjGEkPt2PHB7/FBl6T+nRCkUVrptoqjaqs0rBAOANsbMOcexPfnmtrH09qsuDcakkPbclrbR47dlklLN3+R/KpgjggEHIPII965UENm8OmkB8/UtSfP8M6xDHfG2OMD3P9PiuVz4VWUqhZvtMoBBw91csM4xnBkxnk/nUwpQQ4+EGlHvaKfxeb/rrPXw700AD7Da8fMMZ/qRzUipQaGHoLT0YMtlagj38mP8Pitra6ZFEu2KKNFznCIqjPzgDvWTWu6h12OytZbmfOyFdxAGST2Cj6kkAZ45oNhivtR+TrSJXsoninWW+BKRFBvjAALGUBvQACM9+x+DXC86sP6SisLeIyNs82eQnCwxnIXsDmRiOF44/HgJFivtQPT+u3MmqXU7xiwsXMKAL62kQJvO7PILHCjHO8c8c9HT3X908tnb3UUQluIXupjl0WCDcdgIKkl8DncQO3PNBvvEjWhaaVdynGTGyKCe7Sehfx+9nH0NVn/g6aKztPeSZIiUW0XbABbzZB29sp/wCo10eO/WUUr2MULLNEM3BKMjI/qaNR2IONkncEer3re+G3UL29nBZWsC3EyRfargGZI3ImPmII1O4ySbHjzu2r93JBbgLbpWHo+qpdQJPFnbIM4YYZSCQysP3WVgVI9iDWZQKUpQKUpQKUpQKUpQKUpQKUpQKUpQKUrW691Fb2MJmu5ViQcZPdj32qo5ZuDwBnig2VQrxksjLol2BklVV+Bk4SRGP4cA5PsM1q4uttS1MN+h7VYISPTdXmQGzkZjjUHPzn1DjnHavtz4XXNyrHVNWuZFYepIdsEePVkFeVIwccgfzoJf0hq0dzYW00R9LxqBnGcqNrKcE8gqwI+hrc15th0XRFeWEHUrkxyECW3EbIRk8JtzkAEZb97GRgHFTPpfp3VIIhcaXdyyxZwLXUYpIyVGcBSSdvG3BXaD/LFBb9cJJQoyxCge54H5mqEW6tR5sV3NrMV6rHbaG4kYu7HCpE6od6k4G48kDIzWptOkfSsl2NPUz4Yi81CVHU9zuVGU7uRkHJBx25oPRLavCO80Q7Dl09zge/zUP1Hxfs4r1bZXjkj8l5XnWaMqpUMRGoHEkjbewYfeHf2rH9BWMZAlm0NFIODHJfXLZyO5EwwOfc+1LLRNNUHOq2AJBGRYCTv8eaxAIxkEAHk/SgyNc8T5bvS2E9xCrXd0ieVFlZILcFmZmbPclFHOeDzndgbXrLr+yuriwtIWM9lBIJJ/KWZ2PlArGhVk9cecZILZ+mAW1b2PT6OpfUpSyHIMFukeDwc7obbn+ZP9K3a3mkBHle71W68wKvLXw3ZwoUFURTnIGCef8AiGPa+JDNq11emxvpVjhW3hRYTlBnzJDJziMttZuxOF9sVgaT4g3Fva6heLZzefdu7+e3l7IguY40weWEfPBGM+1ZaWmhn/6dqT7jgAx3RyeOB+s7ngfga5Jolm3Fv03eMFAyZmeE557bnO7t3zQRRuppYrSw0w28BjWXzZgLy2YXJD79sjqSsAyed5PZf4cVy1TX7i7n1OXyYEe9jjgBa9tQIUBiLBSzDzdwVc4IAyc9sVOn0Vn9UXTEAyMHzJ7ZOxyMLjjucnAzx3xxjXXSl5KSkfT+mwK4OWkljfBxwQYmVlHA4Udz7ZNBV+oarNqV4kVvbqrGGO0SNPXsCbQWDDsCd+WOcK55PerZ0G/GjQL6lNvJNfx3E5T9YrwPJHbrlWwNyx4CleCQBjcKgGi3Mtr1BbxxCCFvtEcM32QyGJt7RiSL9YzDjkEDGCDjsCLf1TUZNIknKrbTQXTvOkb3EVtKjnaZ8eb6JUyQ+QQV3EHPBoHh9PJFMsE+4SXVnBdurDBEoxDOxAHBb9QSCc7tx9zifVE+jEkum/SlwqobmFFhjU7vLhz5nrYqCZGZsnHACr3xmpZQKUpQKUpQKUpQKUpQKUpQKUpQKUqLdf8AW66bAu1TLcTnZBCvJd+2cDnaCR27kge9Bz6z64SwEcaIbi6nO2G3Q+pznGScHag+cf8A9xHunPD2W6mGoa+RLP3itv7K3GcgbQcMfocj5LHmtr0P0Q1uzXuoP59/OPXIe0Y/uox2VR2JHfHxUyoPgGKrLqvVZtVuZbCzlMFlbZF9dAgA4GWhRvkAEN/PPAw278Q+opU8iwsCBd35KK2T+pjAPmTccgqO31BIztxUT6u0xIf0d09Zkot02+5cftHRTlmZtpy7lXP+wBwtB2r1dezwiHpixC2sYMaXEoVFyCcmNXYBh29TAkkncM13aV1tqkWr2+n362svmplxbByYxg/rHJ7H05IxjDDtkVJutOoV0uxWOzVTM2yC1hHfc3oT09yqgE88HaBnmo3cWl1otuJra0bUL27YvdTgE4PpO0Kg3bMk4AAHpyfYUEj8S+if0laYi9NzAfMt3BwQw527uNobAGc8EKfaop4V2el3VmTNZWyTxOIZRMqSbnA4ZTKWPqyeAc5B74FaXXOoOpL1SkNpLaoVGRGAjnnHEkh3KTuHC4IA/GsJegrp1OzQ8tMrbpru9Eku585kYBo8HJ3fcznPzQXdbdL2kY2x2tug74WGNRn5wFrt/QVv/cQ/7tP+VQrwj6Vv7NJzqcruWKLHG0xlCqu71DJIXOQMD2HP0sOg6baySMERIqA8kKoXP5V3V8zTNB9pildUl0ikKzKC3YEgE/gD3oO2of4pdZDTdPkdWImlBjhxyQ5U+r8FHOfnHzUt85eeR6e/I44zg/HHNedeqddTVdWnmmZm0/TgTtHKvtKqFXBAzPLhc5zt/wBXgOzpe0eFNHt5ApnutQjvdo/aCJQV3y7j+8NzL9A3uasnxINn5lvLP5E0tkTI9s/lu7wOpWUrE/3imBKOP7MjjdVM9Ea9JPr1reXjgeZMRuJwqnYQEXJ9Kjeige2RV3a/oNvLqix3cKSQ39uV9S/2tuxZcOBlGMU0nII4j+lBMbKVHiRoSpjZVKFcbdpAK4xxjGK76xdM01LeGOCEbY4lCKMk4AGByeTWVQKUpQKUpQKUpQKUpQKUpQKUpQYOua1FZ28lxcNtjiGWPc98AAe5JIAHyahnh5oslzK+s6gm2e4BW3jbnyIM+gDIGHPJyO4bP7xAxdbk/TOq/o8DNlYESXJGcSy49EO4DspPIyM4f+EVZQGOBQfa0/VnUsen2ct1MCyxgYVe7MSFVR8ZJHPtW4rW9S6f59ncw4DeZFIoDAEZKHbweO+D/Kgq/wAPesNPi82/v72Nr285kB8w+SmcrCvp4AG3P+qPisXrHVundRufPubycSKnl/qkmCkKWOc+Sc/ePIOKlfg/Y282j2zmCDfhlciJclldlyxIyzFQpJqcrYRhdojQKARgKuMN94YxjB9/mgpnR7zpy3uIrmyNxLNBkqipcyFyRtyVkTGVBJ4Ix+VTAeLiM2IdP1OXjOUtvjGe7Z4yv5ip3FCFAVAFA7ADAH4Adq54oITD1VqkpXy9J8sHILT3cS4+PSqlsfyr7F+nX27v0bAM+rAuZWx9BkD+tTWlBBv8VNWdcSavtOf7KzhH5knNZCdE3ZQrLq94SeMolvH7e2ELA9+QamNKCEp4cSgY/S2pY5/tUzyCO5TPvXP/ACa5GG1LVCCMH/OyPxPCe9TOlBCP8kFkybbhrq4wcgzXMxxwBgBSB/TPPeuo+CGlE5MD5/8APn/66nlKCBnwQ0r+4f6/r5/+uqe0OAW8lw8IEkMV60dminc1xc5KWxLA+pIlYybhjmUd9/Hpi6tlkjeN8lXUq2CQcMCDgggg4PcHNefdIto7GC4u4gXuLi5uLbTIACRGS4jaZFYnDgbVyefQoJO7gI50Doir1DBbyFZRDO4JAJVjGHIYDvjcoPPxzXprV9FS5EW8srQSpMjIcEMuR8cqVZlI9wxqk+hulfsmu2VvuDXEMU0924dWw0iFVi5HO0FM+5MjHtir8oFKUoFKUoFKVpurOrIdOt2nuD9EQcvI3sij3J/p70G5pVbwaRrGpN5t1cHTbduVt4Meft7jfJj0t93P8xtWuNx4WXVuDLp2qXfnryBcP5kb9/Sy4xycckHHx8BZVKgvRHiG08psNTj+zX8ecpjCTAZO+Pk54BOASMDIOOBOqBSlKBUZ686oNnbhYBvurlvKto8E7nOBnA/dUHcSeOAPepFcXCxozyEKqAszE4AAGSSfYAc1X3RD/pW/m1aRXEMOYLJX4AGCJpguPvMfTuB7bgc7RgJF0D0kNNskgLB5WJkmk59cjfeOTyQBhQT3C/JqR0pQK+MMjFfaUFdeCNzizuLUja9pdTIy8cZbI5BIPO4f7NTHqHqa3sIhNeSiJCwUEhmyTk4AUEk4BPb2NQboKMwdQa1B6cSGKYcYPOW4HuB5xBPyPrXf486ZHJpDyuBut5I2Q4GRukVGGcZAIbPH8IoNjdeMWmKxVJ2mYd1hilk4xnOQu0jsOD3NZ+kddw3kNxJbJN+oQsTLE8ak7SQoJ7njkD5readDEsa+QqohGVCqFGG9XYAYznNd8kQZSrAEMMEHkEHgg/Sg1XSHUIv7GC6UbfOTJXOdrAlWGfcBgR8/OK3FVp4CqU0+eE97e6ljJHYkLGcjjtVlGggfVXin9nuHtLC0mvriMDeIlbZGTjAZlVjnkZ4xyBnOcfekvEp57v8AR+o2r2t5hmAHqjZQCchs/A7jIODz7VjeBsRbT5Z5B+suLiZ3kIGZOQM5HcA7h7c7uPc9XirEIb3R7uMYlF2kO4HGUc+pTjkjv/6m+aDa9bdY3EVzDp+mRJLdzqZMykiOKMEje3bOcMBz7e/AOssdS121uraO+jgu4bhtjNbK+Yv9NmKqqjB9xg7T2Pfq680q6tNUt9XsbY3QEZhniQevGeHAXLEkHGcHGwZ4PHTceNzpGJm0q9WFdvmSMpVUJIBGSuCMkYJIznsKDYdR6pPeawNLt7l7RIrczySRhfMdiyhUUnsAGB9s+r4FNG/SWn6hDaXDy39lOpCTmPLwsOQJXHt9W754xgiurq/pGXUntdV0a6EUyxAIx3BZEJLr7HafUwKspznBxitZF4iarpzq+vWqC2kYIJYdh2Mfna7ZGAxxgH6+xC2ZXwpPwM/lXkvojWzbXr332Z7hbZZJAAcLEXO1Xf0nKgvjAxyQc+nB9N9YzSfo26e1dVcQSMj8kDCE5BHvjOD84715+1m/tbTR7G0iUGS7Auboq3MgXzPKjdhyBu/dA9O3vkkkJR4GQmTUp7ky+e8lsHmbB9Mss27ZkgAnYgJxxkkDtxelUx4A6DLa3GoJOAGRbcMPdSyvJtP1AbB+oNXPQKUpQKUpQKqvRT+lOo7maTDQ6SPKiUkEeazMN+OQTlZTn2Kx+4q1KqrwgB/Sevbu/wBpX3z/AGl3j+mKC1aVCPGKG5OlSSWUskTwssj+WWDMgyGAZeRjIc/RDW/6Q1xLyxt7iNtwkjXOeSGAw6n6hgwP4UEL8b7cRw2d8m1JbS6jIlIJ2qckgqPvjcqEj4Bx3ObLFVh4s6kLq5sdJt8PLJcRyzAAMI4159Yx2IJfGeyf6QzaAoFKVoetOsItMtWnmyxJ2xxr96Rz2UfHyT7D54BCM+IeqPeXUOiWxINwA91Ip/ZwAksvY4Z8Y5+VHIep1pmmx28McMChI4lCqo9gP+J+vuai3hx0xLCkt7f4N7fEPLx+zUfchHwFGM/XA52g1M6BSlKBSlKCuJoPI6rjcEYvLJlIJ5yjA4Uce0an3/e/ltPGKxaXRLxVzlVV+BnhJEdv5YUnPtitd1+BBq+i3fH7aS3bO7nzU2J24GCz/n8CpvrWmLc201u5IWeN4yVxkB1KkjPGeaCAaHfa1e2cElqbG1ieJdjEySycDaCRgoM/exg4xg+4qZ9MafdwxMt/dC6kLEq6xJFtXgBcLwTxnP1xzio/4P8A2tNOW3vrd4WtiyIz7f1i7m/dHI2n057MNpBOTU5oKy8HXaOfWLV8AxXjPgZH3yy5APO0iMEEnnP52XKuQRkjIxkdx9R9aq2/6S1W31m5vtMW0KXSqp855CBgICzKMMGymfTkYatzoVhrouI2vbixMA/aJGjliMYwCUGD753Yz8jig1ngHqJNjNauT5lpO6lWGCof1AHjk7xL354/Cvvi7cBrvRrYffe8STk8AIyDn353cfgaar0xfafqU19o8KXKXgPnQM8cQVx2cMxGQSScA5yzZ7gh0z0hf3OqrqmriOIwoUhgQhwuQw5IYgEbmOcnJPsBig7tM6vuX6luLCSZRbxRbkjEa+o7ImwW5YMA7HvghewzX3xx6iih0yW3LAzXO1UjBG7G8MXx32jaRn5IFbXrTw2i1CWO5jlktbqHhJ4u/ByAy5G7GTjBB5PccVh9OeEsUFz9rvppL+5GMSTjhSMgEJk8gYxknGOMGg7PB7qGC50uGOAvutUSKQOMENtySMcFSc498DmtD4w6iL6W10a1IeaeVXlKkHykUN974OCzn3ATt6hW06n8FbW8uGuI5ZbZ5OZBCVCu38e0jhjznHBPOMkk7/pDw/tNMU/ZUJkbIaaQhpGBOcFsAAduAAOBnJ5oMzqmMLp10q8AW0wA+gibFeY/DiGEXTXt7kwWCrKwABLvuVIYwCeSWIPxhDnivSPiNPs0m+Ytt/zeQA5xyVKgZ+SSB9c1506cvIViOY99ta7biZX/APmLgr5cMPC8Rq7v6TnKrMc8gALg8Er17oaje3A2zXFwA6gbVUJGNoCnkYD45J7D3yTZ1V14HO8mnzXMy4e6uppWPOGztBIyTwGDD+VWLQKUpQKUpQKqvpaQWXU2oWr5Vb9VniyAN7AFiBgf6U/+7OcmrUqDeJ/SMt1HDd2OBeWLiSLt6wCCY8+/YEAnB5H71BN3QMCGAIIwQeQR8VWqeCaxSOLLULy1t5OXgjc8nBHD57dh6lY4Hf43nRPiZbaiBHu8m6HElu+QwYcMFyBvGQe3I9wKmGaCJ9H+GtrpzvNGZJp5PvTTMHfnuAQBjPv7nAzUspUW6k8R7SzcQ7mnuGOFt7ceZISTgAgcLzjuQfgGgkGpalHbxPNO4jjjG5mbsB/3xgckkYquekNLfWLz9L3yFYY/TYwP7L7zMMYYk8g88/RVNdsHR97q00c+t4gt4yGjsI23BiOQ0zZwx9sfH8OSDZCIAAAAAOABwB9KDlSlKBSlKBSlKCAeNkTDTUnQMWtLiGcFTgjaSuc/7ft74qeRSBlDAgggEEHI557+9a7qjSvtVlc2/vNE6DjPJUhTjI7Ng9/atT4XakZ9Is3bOVj8s5znMRMROT7+iglVKUoFKUoFKUzQKUzXAzqO7DvjuO/x+NBzpWvu+obaJtstxBGxGcPLGpxyM4LduD+VNK6htrouLWeKYx4D+W6vtznGcH3wfyoI34x//BL3/VT/APdHXna30e4gtLec7x9qmBt4kzvkKekygAHlS4VPfMhI991/+OTkaJcYJGWiBx7jzU4/Cqtj6vifz9UmAP2eNLTT7dtvDeVhpCq4ACg7vT2LgcYWgs/wLRho0RYkhpJSuSDgbyMcD+IMeeck/QVYNRnw0s1i0ixVBgGCNz+Lje3/AOTGpNQKUpQKUpQKUpQRTqvwxsdRbzJ4ykv99EdknHycEMfqwJFRpfBy4hOLHV7yCMZARsyYBOT2kRe+T933/O0KUFaw+EU7n/PNXvplP3kVmjDA8MD624I2jH0PzxLum+irPTwfscKxswwz8s7du7sS2MjOM4z7VvKUClKUClKUClKUClKUCoH4Xt5UmqWjH1QXsjgHvslAdGJHHODwO3vU8qvbuT7H1NEcEJqdsUODwZYTkEjP8AVc4/e/E0FhVBJ26h9TINKxyVX/ADotjnAzwue3PA/Cp3Sgr+aHqN0wH0qMnHKi5JH09Ssv07Gu6HQtbJG/UbYD322oYj8ASM/0rea713ZWUgiu7hInKhgp3E4JIB4B9wa1U/jFpSDP2tW9sIkrH8gnagL0jqLNmbV5cAgqIbaCIAgEc537gfg8f0x0L4ZysCJtW1J1Pssyx/1Ck0Pi9bH9lbX8oxkFLVyG4yMZIrvtfEWSQ7V0rUwcZO+GOMd/4nkAJoOD+EVk/MzXUpwMmS6nJbAwCcMOa5r4P6VnP2QHndgyzkE/JBkwf51xuuuL0H9Vo90w+WlgQ/kGb6+9dNx1hq3Hl6M3PfddwfIH7o47559hQZ8PhRpaszCyiy3J3bmHfPCsxVf5AVs+n+j7SwMhs4FiMpy5Xcc4zgeonCjJ9IwPpX3pe8u5YWbUIEt5N7BUSQSejC7SWHG7O7t8DtmtxQVz4+XIXR2UkjzJol4x8l/cc/c+R+PsaM6jQm6Mnlxob9S8MXYxLI21HdcFVZ0Bbg/vhuPTVxf4QsifZbJZWIQ3IL7cFtoRtxCEjcQD8+45Gaq3T531XqCIzIyGW4Q7AvMccYyE2kYwqIMkj2JI70HqDTbPyYYogSREipk9ztULk/lWTQUoFKUoFKUoFKUoFKUoFKUoFKUoFKUoFKUoFKUoFQDxgsytvbX6fe064jmwM5ZC6q6jnH8J59lPzU/rA13SVuraa3kxtmRkJIzjcCA2PkHB/lQZkMoZQykFWAII5BB5BB+MVzqEeEWrtJp4tpj+vsHa2lGMY8tiqDGBxsCrn32nPNTegwLrQbeWQSywQySKMB3jRnA54DEZA5P5msm3tEjBEaKgPfaAufyruqHTdE3crEz6tdbd7MqwpDBhT2Xcqktj5P5UEwrrNyg7so/mKhjeEFm5DXEl3cP7vLcyliMk4O0qAOT2ArmfBrSTybQEn5luP/coJNea9bw486eGPdnG+RFzjGcbiM9x+dau78RdOi3b723yoyQJFY9s8Bckn6Dmtavg1pIIP2NeP/uT/wDDzOa2P+TbTP8AwNt/u1oN3p2ox3ESTQMHjkUMrDOCD+PP51k1xjjCgKoAA4AAwB9AB2rlQUR4462Dq1lAYhOIE3CNmKq8krEKGI/dykZIBGRkZHesXwb0w3GuXFy7mb7OsjNN3DyyEpuXgYVlMpH0FRjxT6kEurX+1VcemBGbcTH5RQMYzxjLLID3GHbv3q1P8Hrp/wAnTnuWxm7fIwc+iPci5+DvMv8ASgtSlKUClKUClKUClKUClKUClKUClKUClKUClKUClKUClKUFY3NwNM6lVmO2DVogpxwvnoQFZvYk8Dj3l59ybOzUd626Ji1SGOOZ5IzFIsiPGcMpHBxnjkZ59jg/Q6o+F4Rme01DUIGfJIE/mISTyzLICWP1z7UE3pUMHSWpDaF1iTaBg7rS1Zj2x6iPx5OTXJ+kNQLKx1ifK5xi2tQOeOVC4b+YOPagmNM1D/8AE++bAm1e4K5yfLgtYm98DeqEj2/H4oPDOJ2Jurq/ugSDslunVAQMAhYQgB/7+aCTX2qwwLunljiXnmR1UcDJ5YjsKjX+VzSv/GR/lJ/013WPhfpkONllAcZ/aKZe/PPmlsn6mt4NFg/uYv8Adp/yoIkfGnTTxA807fwRW8xY/JG5QMD8a12teK07QyGw0y/Y7HxLJCURCEJD4w24A84OM4+tWUFx2r7ig8x9BeDlxqaNPM7W0ZwY3ZNxlyfUQC4bGOzdiffg16Q0jS0toIoIRhIUCKOewGPc5rMpQKUpQKUpQKUpQKUpQKUpQKUpQKUpQKUpQKUpQKUpQKUpQKUpQKUpQKUpQKUpQKUpQKUpQKUpQKUpQKUpQKUpQKUpQKUpQKUpQKU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CEAAkGBhQREBMSDxQVFBUSGBkYGBcWFxUYGhgdHBcWGBoYGxgZHCceGBkjHBgWHy8gIycsLCwsFx89NTAqNSYrLCkBCQoKBQUFDQUFDSkYEhgpKSkpKSkpKSkpKSkpKSkpKSkpKSkpKSkpKSkpKSkpKSkpKSkpKSkpKSkpKSkpKSkpKf/AABEIAMIBBAMBIgACEQEDEQH/xAAcAAEAAgIDAQAAAAAAAAAAAAAABgcEBQIDCAH/xABIEAACAQMDAgUBBAcCDAQHAAABAgMABBEFEiEGMQcTIkFRYRQycZEVIzNCUoGhQ1MIFhckYnKCk7HR0vBUc5LTNURFY6Kzwf/EABQBAQAAAAAAAAAAAAAAAAAAAAD/xAAUEQEAAAAAAAAAAAAAAAAAAAAA/9oADAMBAAIRAxEAPwC8aUpQKUpQKUpQKUpQKUpQKUpQKUpQKUrhLKEUs5CqoJJJAAAGSSTwAB70HOlQSTxcheR47C1vL0ocb4IgYickH9YW7elsHGDjiu//ABq1OT9jpJUFchp7qFMH2BjUM3wcHHv2oJpSoc8mttt2ppkfzue6kI47YCqM5+tc5LTWWG37RYR5IyyW87MBkZIDylScex/p3oJdSoXc6JqYXB1eKPPY/YYgeOTjdMR2+lYsnTNy6jzddm3YwTGltEDyD2Xt2HuT355oJ7mmaqyTS41JDdSyAqcEG4tgQRwQQW4Naq91O0i+/wBS3Jzkej9Z2/8ALU4/H3oLppVGz3mnhyTq2uybucoZ1APORhoh+PAwM19VbYgia36nuA396JCMZB4CsuQSFPOfuigvDNcTMo7kD+Yqj5emrYqduk6yxzjDSFRjLc/tD7BT29zzxk8ZOho5CHi6euW5JImvxFnJPcMxY9h8H+mQui+1uCAbp5ooxgnLui8DueT9RXZYalFOgkt5ElQ9mRlYfmDVEXfTF5bxgpoFiq4ZmaSRp9oCljlvPyuApPuOQBycV3eFtykutwy2Uf2WOazaSeFX/VllZo8op527gjBTkjLe1BfVKUoFKUoFKUoFKUoFKUoFKUoFKUoFKUoFKUoFVX49yzCCzjibKTT+XJDvKedkAqrEY9GQQeRyw/EWpVW+P77LOzk5/V3aEkEjGEkPt2PHB7/FBl6T+nRCkUVrptoqjaqs0rBAOANsbMOcexPfnmtrH09qsuDcakkPbclrbR47dlklLN3+R/KpgjggEHIPII965UENm8OmkB8/UtSfP8M6xDHfG2OMD3P9PiuVz4VWUqhZvtMoBBw91csM4xnBkxnk/nUwpQQ4+EGlHvaKfxeb/rrPXw700AD7Da8fMMZ/qRzUipQaGHoLT0YMtlagj38mP8Pitra6ZFEu2KKNFznCIqjPzgDvWTWu6h12OytZbmfOyFdxAGST2Cj6kkAZ45oNhivtR+TrSJXsoninWW+BKRFBvjAALGUBvQACM9+x+DXC86sP6SisLeIyNs82eQnCwxnIXsDmRiOF44/HgJFivtQPT+u3MmqXU7xiwsXMKAL62kQJvO7PILHCjHO8c8c9HT3X908tnb3UUQluIXupjl0WCDcdgIKkl8DncQO3PNBvvEjWhaaVdynGTGyKCe7Sehfx+9nH0NVn/g6aKztPeSZIiUW0XbABbzZB29sp/wCo10eO/WUUr2MULLNEM3BKMjI/qaNR2IONkncEer3re+G3UL29nBZWsC3EyRfargGZI3ImPmII1O4ySbHjzu2r93JBbgLbpWHo+qpdQJPFnbIM4YYZSCQysP3WVgVI9iDWZQKUpQKUpQKUpQKUpQKUpQKUpQKUpQKUrW691Fb2MJmu5ViQcZPdj32qo5ZuDwBnig2VQrxksjLol2BklVV+Bk4SRGP4cA5PsM1q4uttS1MN+h7VYISPTdXmQGzkZjjUHPzn1DjnHavtz4XXNyrHVNWuZFYepIdsEePVkFeVIwccgfzoJf0hq0dzYW00R9LxqBnGcqNrKcE8gqwI+hrc15th0XRFeWEHUrkxyECW3EbIRk8JtzkAEZb97GRgHFTPpfp3VIIhcaXdyyxZwLXUYpIyVGcBSSdvG3BXaD/LFBb9cJJQoyxCge54H5mqEW6tR5sV3NrMV6rHbaG4kYu7HCpE6od6k4G48kDIzWptOkfSsl2NPUz4Yi81CVHU9zuVGU7uRkHJBx25oPRLavCO80Q7Dl09zge/zUP1Hxfs4r1bZXjkj8l5XnWaMqpUMRGoHEkjbewYfeHf2rH9BWMZAlm0NFIODHJfXLZyO5EwwOfc+1LLRNNUHOq2AJBGRYCTv8eaxAIxkEAHk/SgyNc8T5bvS2E9xCrXd0ieVFlZILcFmZmbPclFHOeDzndgbXrLr+yuriwtIWM9lBIJJ/KWZ2PlArGhVk9cecZILZ+mAW1b2PT6OpfUpSyHIMFukeDwc7obbn+ZP9K3a3mkBHle71W68wKvLXw3ZwoUFURTnIGCef8AiGPa+JDNq11emxvpVjhW3hRYTlBnzJDJziMttZuxOF9sVgaT4g3Fva6heLZzefdu7+e3l7IguY40weWEfPBGM+1ZaWmhn/6dqT7jgAx3RyeOB+s7ngfga5Jolm3Fv03eMFAyZmeE557bnO7t3zQRRuppYrSw0w28BjWXzZgLy2YXJD79sjqSsAyed5PZf4cVy1TX7i7n1OXyYEe9jjgBa9tQIUBiLBSzDzdwVc4IAyc9sVOn0Vn9UXTEAyMHzJ7ZOxyMLjjucnAzx3xxjXXSl5KSkfT+mwK4OWkljfBxwQYmVlHA4Udz7ZNBV+oarNqV4kVvbqrGGO0SNPXsCbQWDDsCd+WOcK55PerZ0G/GjQL6lNvJNfx3E5T9YrwPJHbrlWwNyx4CleCQBjcKgGi3Mtr1BbxxCCFvtEcM32QyGJt7RiSL9YzDjkEDGCDjsCLf1TUZNIknKrbTQXTvOkb3EVtKjnaZ8eb6JUyQ+QQV3EHPBoHh9PJFMsE+4SXVnBdurDBEoxDOxAHBb9QSCc7tx9zifVE+jEkum/SlwqobmFFhjU7vLhz5nrYqCZGZsnHACr3xmpZQKUpQKUpQKUpQKUpQKUpQKUpQKUqLdf8AW66bAu1TLcTnZBCvJd+2cDnaCR27kge9Bz6z64SwEcaIbi6nO2G3Q+pznGScHag+cf8A9xHunPD2W6mGoa+RLP3itv7K3GcgbQcMfocj5LHmtr0P0Q1uzXuoP59/OPXIe0Y/uox2VR2JHfHxUyoPgGKrLqvVZtVuZbCzlMFlbZF9dAgA4GWhRvkAEN/PPAw278Q+opU8iwsCBd35KK2T+pjAPmTccgqO31BIztxUT6u0xIf0d09Zkot02+5cftHRTlmZtpy7lXP+wBwtB2r1dezwiHpixC2sYMaXEoVFyCcmNXYBh29TAkkncM13aV1tqkWr2+n362svmplxbByYxg/rHJ7H05IxjDDtkVJutOoV0uxWOzVTM2yC1hHfc3oT09yqgE88HaBnmo3cWl1otuJra0bUL27YvdTgE4PpO0Kg3bMk4AAHpyfYUEj8S+if0laYi9NzAfMt3BwQw527uNobAGc8EKfaop4V2el3VmTNZWyTxOIZRMqSbnA4ZTKWPqyeAc5B74FaXXOoOpL1SkNpLaoVGRGAjnnHEkh3KTuHC4IA/GsJegrp1OzQ8tMrbpru9Eku585kYBo8HJ3fcznPzQXdbdL2kY2x2tug74WGNRn5wFrt/QVv/cQ/7tP+VQrwj6Vv7NJzqcruWKLHG0xlCqu71DJIXOQMD2HP0sOg6baySMERIqA8kKoXP5V3V8zTNB9pildUl0ikKzKC3YEgE/gD3oO2of4pdZDTdPkdWImlBjhxyQ5U+r8FHOfnHzUt85eeR6e/I44zg/HHNedeqddTVdWnmmZm0/TgTtHKvtKqFXBAzPLhc5zt/wBXgOzpe0eFNHt5ApnutQjvdo/aCJQV3y7j+8NzL9A3uasnxINn5lvLP5E0tkTI9s/lu7wOpWUrE/3imBKOP7MjjdVM9Ea9JPr1reXjgeZMRuJwqnYQEXJ9Kjeige2RV3a/oNvLqix3cKSQ39uV9S/2tuxZcOBlGMU0nII4j+lBMbKVHiRoSpjZVKFcbdpAK4xxjGK76xdM01LeGOCEbY4lCKMk4AGByeTWVQKUpQKUpQKUpQKUpQKUpQKUpQYOua1FZ28lxcNtjiGWPc98AAe5JIAHyahnh5oslzK+s6gm2e4BW3jbnyIM+gDIGHPJyO4bP7xAxdbk/TOq/o8DNlYESXJGcSy49EO4DspPIyM4f+EVZQGOBQfa0/VnUsen2ct1MCyxgYVe7MSFVR8ZJHPtW4rW9S6f59ncw4DeZFIoDAEZKHbweO+D/Kgq/wAPesNPi82/v72Nr285kB8w+SmcrCvp4AG3P+qPisXrHVundRufPubycSKnl/qkmCkKWOc+Sc/ePIOKlfg/Y282j2zmCDfhlciJclldlyxIyzFQpJqcrYRhdojQKARgKuMN94YxjB9/mgpnR7zpy3uIrmyNxLNBkqipcyFyRtyVkTGVBJ4Ix+VTAeLiM2IdP1OXjOUtvjGe7Z4yv5ip3FCFAVAFA7ADAH4Adq54oITD1VqkpXy9J8sHILT3cS4+PSqlsfyr7F+nX27v0bAM+rAuZWx9BkD+tTWlBBv8VNWdcSavtOf7KzhH5knNZCdE3ZQrLq94SeMolvH7e2ELA9+QamNKCEp4cSgY/S2pY5/tUzyCO5TPvXP/ACa5GG1LVCCMH/OyPxPCe9TOlBCP8kFkybbhrq4wcgzXMxxwBgBSB/TPPeuo+CGlE5MD5/8APn/66nlKCBnwQ0r+4f6/r5/+uqe0OAW8lw8IEkMV60dminc1xc5KWxLA+pIlYybhjmUd9/Hpi6tlkjeN8lXUq2CQcMCDgggg4PcHNefdIto7GC4u4gXuLi5uLbTIACRGS4jaZFYnDgbVyefQoJO7gI50Doir1DBbyFZRDO4JAJVjGHIYDvjcoPPxzXprV9FS5EW8srQSpMjIcEMuR8cqVZlI9wxqk+hulfsmu2VvuDXEMU0924dWw0iFVi5HO0FM+5MjHtir8oFKUoFKUoFKVpurOrIdOt2nuD9EQcvI3sij3J/p70G5pVbwaRrGpN5t1cHTbduVt4Meft7jfJj0t93P8xtWuNx4WXVuDLp2qXfnryBcP5kb9/Sy4xycckHHx8BZVKgvRHiG08psNTj+zX8ecpjCTAZO+Pk54BOASMDIOOBOqBSlKBUZ686oNnbhYBvurlvKto8E7nOBnA/dUHcSeOAPepFcXCxozyEKqAszE4AAGSSfYAc1X3RD/pW/m1aRXEMOYLJX4AGCJpguPvMfTuB7bgc7RgJF0D0kNNskgLB5WJkmk59cjfeOTyQBhQT3C/JqR0pQK+MMjFfaUFdeCNzizuLUja9pdTIy8cZbI5BIPO4f7NTHqHqa3sIhNeSiJCwUEhmyTk4AUEk4BPb2NQboKMwdQa1B6cSGKYcYPOW4HuB5xBPyPrXf486ZHJpDyuBut5I2Q4GRukVGGcZAIbPH8IoNjdeMWmKxVJ2mYd1hilk4xnOQu0jsOD3NZ+kddw3kNxJbJN+oQsTLE8ak7SQoJ7njkD5readDEsa+QqohGVCqFGG9XYAYznNd8kQZSrAEMMEHkEHgg/Sg1XSHUIv7GC6UbfOTJXOdrAlWGfcBgR8/OK3FVp4CqU0+eE97e6ljJHYkLGcjjtVlGggfVXin9nuHtLC0mvriMDeIlbZGTjAZlVjnkZ4xyBnOcfekvEp57v8AR+o2r2t5hmAHqjZQCchs/A7jIODz7VjeBsRbT5Z5B+suLiZ3kIGZOQM5HcA7h7c7uPc9XirEIb3R7uMYlF2kO4HGUc+pTjkjv/6m+aDa9bdY3EVzDp+mRJLdzqZMykiOKMEje3bOcMBz7e/AOssdS121uraO+jgu4bhtjNbK+Yv9NmKqqjB9xg7T2Pfq680q6tNUt9XsbY3QEZhniQevGeHAXLEkHGcHGwZ4PHTceNzpGJm0q9WFdvmSMpVUJIBGSuCMkYJIznsKDYdR6pPeawNLt7l7RIrczySRhfMdiyhUUnsAGB9s+r4FNG/SWn6hDaXDy39lOpCTmPLwsOQJXHt9W754xgiurq/pGXUntdV0a6EUyxAIx3BZEJLr7HafUwKspznBxitZF4iarpzq+vWqC2kYIJYdh2Mfna7ZGAxxgH6+xC2ZXwpPwM/lXkvojWzbXr332Z7hbZZJAAcLEXO1Xf0nKgvjAxyQc+nB9N9YzSfo26e1dVcQSMj8kDCE5BHvjOD84715+1m/tbTR7G0iUGS7Auboq3MgXzPKjdhyBu/dA9O3vkkkJR4GQmTUp7ky+e8lsHmbB9Mss27ZkgAnYgJxxkkDtxelUx4A6DLa3GoJOAGRbcMPdSyvJtP1AbB+oNXPQKUpQKUpQKqvRT+lOo7maTDQ6SPKiUkEeazMN+OQTlZTn2Kx+4q1KqrwgB/Sevbu/wBpX3z/AGl3j+mKC1aVCPGKG5OlSSWUskTwssj+WWDMgyGAZeRjIc/RDW/6Q1xLyxt7iNtwkjXOeSGAw6n6hgwP4UEL8b7cRw2d8m1JbS6jIlIJ2qckgqPvjcqEj4Bx3ObLFVh4s6kLq5sdJt8PLJcRyzAAMI4159Yx2IJfGeyf6QzaAoFKVoetOsItMtWnmyxJ2xxr96Rz2UfHyT7D54BCM+IeqPeXUOiWxINwA91Ip/ZwAksvY4Z8Y5+VHIep1pmmx28McMChI4lCqo9gP+J+vuai3hx0xLCkt7f4N7fEPLx+zUfchHwFGM/XA52g1M6BSlKBSlKCuJoPI6rjcEYvLJlIJ5yjA4Uce0an3/e/ltPGKxaXRLxVzlVV+BnhJEdv5YUnPtitd1+BBq+i3fH7aS3bO7nzU2J24GCz/n8CpvrWmLc201u5IWeN4yVxkB1KkjPGeaCAaHfa1e2cElqbG1ieJdjEySycDaCRgoM/exg4xg+4qZ9MafdwxMt/dC6kLEq6xJFtXgBcLwTxnP1xzio/4P8A2tNOW3vrd4WtiyIz7f1i7m/dHI2n057MNpBOTU5oKy8HXaOfWLV8AxXjPgZH3yy5APO0iMEEnnP52XKuQRkjIxkdx9R9aq2/6S1W31m5vtMW0KXSqp855CBgICzKMMGymfTkYatzoVhrouI2vbixMA/aJGjliMYwCUGD753Yz8jig1ngHqJNjNauT5lpO6lWGCof1AHjk7xL354/Cvvi7cBrvRrYffe8STk8AIyDn353cfgaar0xfafqU19o8KXKXgPnQM8cQVx2cMxGQSScA5yzZ7gh0z0hf3OqrqmriOIwoUhgQhwuQw5IYgEbmOcnJPsBig7tM6vuX6luLCSZRbxRbkjEa+o7ImwW5YMA7HvghewzX3xx6iih0yW3LAzXO1UjBG7G8MXx32jaRn5IFbXrTw2i1CWO5jlktbqHhJ4u/ByAy5G7GTjBB5PccVh9OeEsUFz9rvppL+5GMSTjhSMgEJk8gYxknGOMGg7PB7qGC50uGOAvutUSKQOMENtySMcFSc498DmtD4w6iL6W10a1IeaeVXlKkHykUN974OCzn3ATt6hW06n8FbW8uGuI5ZbZ5OZBCVCu38e0jhjznHBPOMkk7/pDw/tNMU/ZUJkbIaaQhpGBOcFsAAduAAOBnJ5oMzqmMLp10q8AW0wA+gibFeY/DiGEXTXt7kwWCrKwABLvuVIYwCeSWIPxhDnivSPiNPs0m+Ytt/zeQA5xyVKgZ+SSB9c1506cvIViOY99ta7biZX/APmLgr5cMPC8Rq7v6TnKrMc8gALg8Er17oaje3A2zXFwA6gbVUJGNoCnkYD45J7D3yTZ1V14HO8mnzXMy4e6uppWPOGztBIyTwGDD+VWLQKUpQKUpQKqvpaQWXU2oWr5Vb9VniyAN7AFiBgf6U/+7OcmrUqDeJ/SMt1HDd2OBeWLiSLt6wCCY8+/YEAnB5H71BN3QMCGAIIwQeQR8VWqeCaxSOLLULy1t5OXgjc8nBHD57dh6lY4Hf43nRPiZbaiBHu8m6HElu+QwYcMFyBvGQe3I9wKmGaCJ9H+GtrpzvNGZJp5PvTTMHfnuAQBjPv7nAzUspUW6k8R7SzcQ7mnuGOFt7ceZISTgAgcLzjuQfgGgkGpalHbxPNO4jjjG5mbsB/3xgckkYquekNLfWLz9L3yFYY/TYwP7L7zMMYYk8g88/RVNdsHR97q00c+t4gt4yGjsI23BiOQ0zZwx9sfH8OSDZCIAAAAAOABwB9KDlSlKBSlKBSlKCAeNkTDTUnQMWtLiGcFTgjaSuc/7ft74qeRSBlDAgggEEHI557+9a7qjSvtVlc2/vNE6DjPJUhTjI7Ng9/atT4XakZ9Is3bOVj8s5znMRMROT7+iglVKUoFKUoFKUzQKUzXAzqO7DvjuO/x+NBzpWvu+obaJtstxBGxGcPLGpxyM4LduD+VNK6htrouLWeKYx4D+W6vtznGcH3wfyoI34x//BL3/VT/APdHXna30e4gtLec7x9qmBt4kzvkKekygAHlS4VPfMhI991/+OTkaJcYJGWiBx7jzU4/Cqtj6vifz9UmAP2eNLTT7dtvDeVhpCq4ACg7vT2LgcYWgs/wLRho0RYkhpJSuSDgbyMcD+IMeeck/QVYNRnw0s1i0ixVBgGCNz+Lje3/AOTGpNQKUpQKUpQKUpQRTqvwxsdRbzJ4ykv99EdknHycEMfqwJFRpfBy4hOLHV7yCMZARsyYBOT2kRe+T933/O0KUFaw+EU7n/PNXvplP3kVmjDA8MD624I2jH0PzxLum+irPTwfscKxswwz8s7du7sS2MjOM4z7VvKUClKUClKUClKUClKUCoH4Xt5UmqWjH1QXsjgHvslAdGJHHODwO3vU8qvbuT7H1NEcEJqdsUODwZYTkEjP8AVc4/e/E0FhVBJ26h9TINKxyVX/ADotjnAzwue3PA/Cp3Sgr+aHqN0wH0qMnHKi5JH09Ssv07Gu6HQtbJG/UbYD322oYj8ASM/0rea713ZWUgiu7hInKhgp3E4JIB4B9wa1U/jFpSDP2tW9sIkrH8gnagL0jqLNmbV5cAgqIbaCIAgEc537gfg8f0x0L4ZysCJtW1J1Pssyx/1Ck0Pi9bH9lbX8oxkFLVyG4yMZIrvtfEWSQ7V0rUwcZO+GOMd/4nkAJoOD+EVk/MzXUpwMmS6nJbAwCcMOa5r4P6VnP2QHndgyzkE/JBkwf51xuuuL0H9Vo90w+WlgQ/kGb6+9dNx1hq3Hl6M3PfddwfIH7o47559hQZ8PhRpaszCyiy3J3bmHfPCsxVf5AVs+n+j7SwMhs4FiMpy5Xcc4zgeonCjJ9IwPpX3pe8u5YWbUIEt5N7BUSQSejC7SWHG7O7t8DtmtxQVz4+XIXR2UkjzJol4x8l/cc/c+R+PsaM6jQm6Mnlxob9S8MXYxLI21HdcFVZ0Bbg/vhuPTVxf4QsifZbJZWIQ3IL7cFtoRtxCEjcQD8+45Gaq3T531XqCIzIyGW4Q7AvMccYyE2kYwqIMkj2JI70HqDTbPyYYogSREipk9ztULk/lWTQUoFKUoFKUoFKUoFKUoFKUoFKUoFKUoFKUoFKUoFQDxgsytvbX6fe064jmwM5ZC6q6jnH8J59lPzU/rA13SVuraa3kxtmRkJIzjcCA2PkHB/lQZkMoZQykFWAII5BB5BB+MVzqEeEWrtJp4tpj+vsHa2lGMY8tiqDGBxsCrn32nPNTegwLrQbeWQSywQySKMB3jRnA54DEZA5P5msm3tEjBEaKgPfaAufyruqHTdE3crEz6tdbd7MqwpDBhT2Xcqktj5P5UEwrrNyg7so/mKhjeEFm5DXEl3cP7vLcyliMk4O0qAOT2ArmfBrSTybQEn5luP/coJNea9bw486eGPdnG+RFzjGcbiM9x+dau78RdOi3b723yoyQJFY9s8Bckn6Dmtavg1pIIP2NeP/uT/wDDzOa2P+TbTP8AwNt/u1oN3p2ox3ESTQMHjkUMrDOCD+PP51k1xjjCgKoAA4AAwB9AB2rlQUR4462Dq1lAYhOIE3CNmKq8krEKGI/dykZIBGRkZHesXwb0w3GuXFy7mb7OsjNN3DyyEpuXgYVlMpH0FRjxT6kEurX+1VcemBGbcTH5RQMYzxjLLID3GHbv3q1P8Hrp/wAnTnuWxm7fIwc+iPci5+DvMv8ASgtSlKUClKUClKUClKUClKUClKUClKUClKUClKUClKUClKUFY3NwNM6lVmO2DVogpxwvnoQFZvYk8Dj3l59ybOzUd626Ji1SGOOZ5IzFIsiPGcMpHBxnjkZ59jg/Q6o+F4Rme01DUIGfJIE/mISTyzLICWP1z7UE3pUMHSWpDaF1iTaBg7rS1Zj2x6iPx5OTXJ+kNQLKx1ifK5xi2tQOeOVC4b+YOPagmNM1D/8AE++bAm1e4K5yfLgtYm98DeqEj2/H4oPDOJ2Jurq/ugSDslunVAQMAhYQgB/7+aCTX2qwwLunljiXnmR1UcDJ5YjsKjX+VzSv/GR/lJ/013WPhfpkONllAcZ/aKZe/PPmlsn6mt4NFg/uYv8Adp/yoIkfGnTTxA807fwRW8xY/JG5QMD8a12teK07QyGw0y/Y7HxLJCURCEJD4w24A84OM4+tWUFx2r7ig8x9BeDlxqaNPM7W0ZwY3ZNxlyfUQC4bGOzdiffg16Q0jS0toIoIRhIUCKOewGPc5rMpQKUpQKUpQKUpQKUpQKUpQKUpQKUpQKUpQKUpQKUpQKUpQKUpQKUpQKUpQKUpQKUpQKUpQKUpQKUpQKUpQKUpQKUpQKUpQKUpQKU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g;base64,/9j/4AAQSkZJRgABAQAAAQABAAD/2wCEAAkGBhQREBMSDxQVFBUSGBkYGBcWFxUYGhgdHBcWGBoYGxgZHCceGBkjHBgWHy8gIycsLCwsFx89NTAqNSYrLCkBCQoKBQUFDQUFDSkYEhgpKSkpKSkpKSkpKSkpKSkpKSkpKSkpKSkpKSkpKSkpKSkpKSkpKSkpKSkpKSkpKSkpKf/AABEIAMIBBAMBIgACEQEDEQH/xAAcAAEAAgIDAQAAAAAAAAAAAAAABgcEBQIDCAH/xABIEAACAQMDAgUBBAcCDAQHAAABAgMABBEFEiEGMQcTIkFRYRQycZEVIzNCUoGhQ1MIFhckYnKCk7HR0vBUc5LTNURFY6Kzwf/EABQBAQAAAAAAAAAAAAAAAAAAAAD/xAAUEQEAAAAAAAAAAAAAAAAAAAAA/9oADAMBAAIRAxEAPwC8aUpQKUpQKUpQKUpQKUpQKUpQKUpQKUrhLKEUs5CqoJJJAAAGSSTwAB70HOlQSTxcheR47C1vL0ocb4IgYickH9YW7elsHGDjiu//ABq1OT9jpJUFchp7qFMH2BjUM3wcHHv2oJpSoc8mttt2ppkfzue6kI47YCqM5+tc5LTWWG37RYR5IyyW87MBkZIDylScex/p3oJdSoXc6JqYXB1eKPPY/YYgeOTjdMR2+lYsnTNy6jzddm3YwTGltEDyD2Xt2HuT355oJ7mmaqyTS41JDdSyAqcEG4tgQRwQQW4Naq91O0i+/wBS3Jzkej9Z2/8ALU4/H3oLppVGz3mnhyTq2uybucoZ1APORhoh+PAwM19VbYgia36nuA396JCMZB4CsuQSFPOfuigvDNcTMo7kD+Yqj5emrYqduk6yxzjDSFRjLc/tD7BT29zzxk8ZOho5CHi6euW5JImvxFnJPcMxY9h8H+mQui+1uCAbp5ooxgnLui8DueT9RXZYalFOgkt5ElQ9mRlYfmDVEXfTF5bxgpoFiq4ZmaSRp9oCljlvPyuApPuOQBycV3eFtykutwy2Uf2WOazaSeFX/VllZo8op527gjBTkjLe1BfVKUoFKUoFKUoFKUoFKUoFKUoFKUoFKUoFKUoFVX49yzCCzjibKTT+XJDvKedkAqrEY9GQQeRyw/EWpVW+P77LOzk5/V3aEkEjGEkPt2PHB7/FBl6T+nRCkUVrptoqjaqs0rBAOANsbMOcexPfnmtrH09qsuDcakkPbclrbR47dlklLN3+R/KpgjggEHIPII965UENm8OmkB8/UtSfP8M6xDHfG2OMD3P9PiuVz4VWUqhZvtMoBBw91csM4xnBkxnk/nUwpQQ4+EGlHvaKfxeb/rrPXw700AD7Da8fMMZ/qRzUipQaGHoLT0YMtlagj38mP8Pitra6ZFEu2KKNFznCIqjPzgDvWTWu6h12OytZbmfOyFdxAGST2Cj6kkAZ45oNhivtR+TrSJXsoninWW+BKRFBvjAALGUBvQACM9+x+DXC86sP6SisLeIyNs82eQnCwxnIXsDmRiOF44/HgJFivtQPT+u3MmqXU7xiwsXMKAL62kQJvO7PILHCjHO8c8c9HT3X908tnb3UUQluIXupjl0WCDcdgIKkl8DncQO3PNBvvEjWhaaVdynGTGyKCe7Sehfx+9nH0NVn/g6aKztPeSZIiUW0XbABbzZB29sp/wCo10eO/WUUr2MULLNEM3BKMjI/qaNR2IONkncEer3re+G3UL29nBZWsC3EyRfargGZI3ImPmII1O4ySbHjzu2r93JBbgLbpWHo+qpdQJPFnbIM4YYZSCQysP3WVgVI9iDWZQKUpQKUpQKUpQKUpQKUpQKUpQKUpQKUrW691Fb2MJmu5ViQcZPdj32qo5ZuDwBnig2VQrxksjLol2BklVV+Bk4SRGP4cA5PsM1q4uttS1MN+h7VYISPTdXmQGzkZjjUHPzn1DjnHavtz4XXNyrHVNWuZFYepIdsEePVkFeVIwccgfzoJf0hq0dzYW00R9LxqBnGcqNrKcE8gqwI+hrc15th0XRFeWEHUrkxyECW3EbIRk8JtzkAEZb97GRgHFTPpfp3VIIhcaXdyyxZwLXUYpIyVGcBSSdvG3BXaD/LFBb9cJJQoyxCge54H5mqEW6tR5sV3NrMV6rHbaG4kYu7HCpE6od6k4G48kDIzWptOkfSsl2NPUz4Yi81CVHU9zuVGU7uRkHJBx25oPRLavCO80Q7Dl09zge/zUP1Hxfs4r1bZXjkj8l5XnWaMqpUMRGoHEkjbewYfeHf2rH9BWMZAlm0NFIODHJfXLZyO5EwwOfc+1LLRNNUHOq2AJBGRYCTv8eaxAIxkEAHk/SgyNc8T5bvS2E9xCrXd0ieVFlZILcFmZmbPclFHOeDzndgbXrLr+yuriwtIWM9lBIJJ/KWZ2PlArGhVk9cecZILZ+mAW1b2PT6OpfUpSyHIMFukeDwc7obbn+ZP9K3a3mkBHle71W68wKvLXw3ZwoUFURTnIGCef8AiGPa+JDNq11emxvpVjhW3hRYTlBnzJDJziMttZuxOF9sVgaT4g3Fva6heLZzefdu7+e3l7IguY40weWEfPBGM+1ZaWmhn/6dqT7jgAx3RyeOB+s7ngfga5Jolm3Fv03eMFAyZmeE557bnO7t3zQRRuppYrSw0w28BjWXzZgLy2YXJD79sjqSsAyed5PZf4cVy1TX7i7n1OXyYEe9jjgBa9tQIUBiLBSzDzdwVc4IAyc9sVOn0Vn9UXTEAyMHzJ7ZOxyMLjjucnAzx3xxjXXSl5KSkfT+mwK4OWkljfBxwQYmVlHA4Udz7ZNBV+oarNqV4kVvbqrGGO0SNPXsCbQWDDsCd+WOcK55PerZ0G/GjQL6lNvJNfx3E5T9YrwPJHbrlWwNyx4CleCQBjcKgGi3Mtr1BbxxCCFvtEcM32QyGJt7RiSL9YzDjkEDGCDjsCLf1TUZNIknKrbTQXTvOkb3EVtKjnaZ8eb6JUyQ+QQV3EHPBoHh9PJFMsE+4SXVnBdurDBEoxDOxAHBb9QSCc7tx9zifVE+jEkum/SlwqobmFFhjU7vLhz5nrYqCZGZsnHACr3xmpZQKUpQKUpQKUpQKUpQKUpQKUpQKUqLdf8AW66bAu1TLcTnZBCvJd+2cDnaCR27kge9Bz6z64SwEcaIbi6nO2G3Q+pznGScHag+cf8A9xHunPD2W6mGoa+RLP3itv7K3GcgbQcMfocj5LHmtr0P0Q1uzXuoP59/OPXIe0Y/uox2VR2JHfHxUyoPgGKrLqvVZtVuZbCzlMFlbZF9dAgA4GWhRvkAEN/PPAw278Q+opU8iwsCBd35KK2T+pjAPmTccgqO31BIztxUT6u0xIf0d09Zkot02+5cftHRTlmZtpy7lXP+wBwtB2r1dezwiHpixC2sYMaXEoVFyCcmNXYBh29TAkkncM13aV1tqkWr2+n362svmplxbByYxg/rHJ7H05IxjDDtkVJutOoV0uxWOzVTM2yC1hHfc3oT09yqgE88HaBnmo3cWl1otuJra0bUL27YvdTgE4PpO0Kg3bMk4AAHpyfYUEj8S+if0laYi9NzAfMt3BwQw527uNobAGc8EKfaop4V2el3VmTNZWyTxOIZRMqSbnA4ZTKWPqyeAc5B74FaXXOoOpL1SkNpLaoVGRGAjnnHEkh3KTuHC4IA/GsJegrp1OzQ8tMrbpru9Eku585kYBo8HJ3fcznPzQXdbdL2kY2x2tug74WGNRn5wFrt/QVv/cQ/7tP+VQrwj6Vv7NJzqcruWKLHG0xlCqu71DJIXOQMD2HP0sOg6baySMERIqA8kKoXP5V3V8zTNB9pildUl0ikKzKC3YEgE/gD3oO2of4pdZDTdPkdWImlBjhxyQ5U+r8FHOfnHzUt85eeR6e/I44zg/HHNedeqddTVdWnmmZm0/TgTtHKvtKqFXBAzPLhc5zt/wBXgOzpe0eFNHt5ApnutQjvdo/aCJQV3y7j+8NzL9A3uasnxINn5lvLP5E0tkTI9s/lu7wOpWUrE/3imBKOP7MjjdVM9Ea9JPr1reXjgeZMRuJwqnYQEXJ9Kjeige2RV3a/oNvLqix3cKSQ39uV9S/2tuxZcOBlGMU0nII4j+lBMbKVHiRoSpjZVKFcbdpAK4xxjGK76xdM01LeGOCEbY4lCKMk4AGByeTWVQKUpQKUpQKUpQKUpQKUpQKUpQYOua1FZ28lxcNtjiGWPc98AAe5JIAHyahnh5oslzK+s6gm2e4BW3jbnyIM+gDIGHPJyO4bP7xAxdbk/TOq/o8DNlYESXJGcSy49EO4DspPIyM4f+EVZQGOBQfa0/VnUsen2ct1MCyxgYVe7MSFVR8ZJHPtW4rW9S6f59ncw4DeZFIoDAEZKHbweO+D/Kgq/wAPesNPi82/v72Nr285kB8w+SmcrCvp4AG3P+qPisXrHVundRufPubycSKnl/qkmCkKWOc+Sc/ePIOKlfg/Y282j2zmCDfhlciJclldlyxIyzFQpJqcrYRhdojQKARgKuMN94YxjB9/mgpnR7zpy3uIrmyNxLNBkqipcyFyRtyVkTGVBJ4Ix+VTAeLiM2IdP1OXjOUtvjGe7Z4yv5ip3FCFAVAFA7ADAH4Adq54oITD1VqkpXy9J8sHILT3cS4+PSqlsfyr7F+nX27v0bAM+rAuZWx9BkD+tTWlBBv8VNWdcSavtOf7KzhH5knNZCdE3ZQrLq94SeMolvH7e2ELA9+QamNKCEp4cSgY/S2pY5/tUzyCO5TPvXP/ACa5GG1LVCCMH/OyPxPCe9TOlBCP8kFkybbhrq4wcgzXMxxwBgBSB/TPPeuo+CGlE5MD5/8APn/66nlKCBnwQ0r+4f6/r5/+uqe0OAW8lw8IEkMV60dminc1xc5KWxLA+pIlYybhjmUd9/Hpi6tlkjeN8lXUq2CQcMCDgggg4PcHNefdIto7GC4u4gXuLi5uLbTIACRGS4jaZFYnDgbVyefQoJO7gI50Doir1DBbyFZRDO4JAJVjGHIYDvjcoPPxzXprV9FS5EW8srQSpMjIcEMuR8cqVZlI9wxqk+hulfsmu2VvuDXEMU0924dWw0iFVi5HO0FM+5MjHtir8oFKUoFKUoFKVpurOrIdOt2nuD9EQcvI3sij3J/p70G5pVbwaRrGpN5t1cHTbduVt4Meft7jfJj0t93P8xtWuNx4WXVuDLp2qXfnryBcP5kb9/Sy4xycckHHx8BZVKgvRHiG08psNTj+zX8ecpjCTAZO+Pk54BOASMDIOOBOqBSlKBUZ686oNnbhYBvurlvKto8E7nOBnA/dUHcSeOAPepFcXCxozyEKqAszE4AAGSSfYAc1X3RD/pW/m1aRXEMOYLJX4AGCJpguPvMfTuB7bgc7RgJF0D0kNNskgLB5WJkmk59cjfeOTyQBhQT3C/JqR0pQK+MMjFfaUFdeCNzizuLUja9pdTIy8cZbI5BIPO4f7NTHqHqa3sIhNeSiJCwUEhmyTk4AUEk4BPb2NQboKMwdQa1B6cSGKYcYPOW4HuB5xBPyPrXf486ZHJpDyuBut5I2Q4GRukVGGcZAIbPH8IoNjdeMWmKxVJ2mYd1hilk4xnOQu0jsOD3NZ+kddw3kNxJbJN+oQsTLE8ak7SQoJ7njkD5readDEsa+QqohGVCqFGG9XYAYznNd8kQZSrAEMMEHkEHgg/Sg1XSHUIv7GC6UbfOTJXOdrAlWGfcBgR8/OK3FVp4CqU0+eE97e6ljJHYkLGcjjtVlGggfVXin9nuHtLC0mvriMDeIlbZGTjAZlVjnkZ4xyBnOcfekvEp57v8AR+o2r2t5hmAHqjZQCchs/A7jIODz7VjeBsRbT5Z5B+suLiZ3kIGZOQM5HcA7h7c7uPc9XirEIb3R7uMYlF2kO4HGUc+pTjkjv/6m+aDa9bdY3EVzDp+mRJLdzqZMykiOKMEje3bOcMBz7e/AOssdS121uraO+jgu4bhtjNbK+Yv9NmKqqjB9xg7T2Pfq680q6tNUt9XsbY3QEZhniQevGeHAXLEkHGcHGwZ4PHTceNzpGJm0q9WFdvmSMpVUJIBGSuCMkYJIznsKDYdR6pPeawNLt7l7RIrczySRhfMdiyhUUnsAGB9s+r4FNG/SWn6hDaXDy39lOpCTmPLwsOQJXHt9W754xgiurq/pGXUntdV0a6EUyxAIx3BZEJLr7HafUwKspznBxitZF4iarpzq+vWqC2kYIJYdh2Mfna7ZGAxxgH6+xC2ZXwpPwM/lXkvojWzbXr332Z7hbZZJAAcLEXO1Xf0nKgvjAxyQc+nB9N9YzSfo26e1dVcQSMj8kDCE5BHvjOD84715+1m/tbTR7G0iUGS7Auboq3MgXzPKjdhyBu/dA9O3vkkkJR4GQmTUp7ky+e8lsHmbB9Mss27ZkgAnYgJxxkkDtxelUx4A6DLa3GoJOAGRbcMPdSyvJtP1AbB+oNXPQKUpQKUpQKqvRT+lOo7maTDQ6SPKiUkEeazMN+OQTlZTn2Kx+4q1KqrwgB/Sevbu/wBpX3z/AGl3j+mKC1aVCPGKG5OlSSWUskTwssj+WWDMgyGAZeRjIc/RDW/6Q1xLyxt7iNtwkjXOeSGAw6n6hgwP4UEL8b7cRw2d8m1JbS6jIlIJ2qckgqPvjcqEj4Bx3ObLFVh4s6kLq5sdJt8PLJcRyzAAMI4159Yx2IJfGeyf6QzaAoFKVoetOsItMtWnmyxJ2xxr96Rz2UfHyT7D54BCM+IeqPeXUOiWxINwA91Ip/ZwAksvY4Z8Y5+VHIep1pmmx28McMChI4lCqo9gP+J+vuai3hx0xLCkt7f4N7fEPLx+zUfchHwFGM/XA52g1M6BSlKBSlKCuJoPI6rjcEYvLJlIJ5yjA4Uce0an3/e/ltPGKxaXRLxVzlVV+BnhJEdv5YUnPtitd1+BBq+i3fH7aS3bO7nzU2J24GCz/n8CpvrWmLc201u5IWeN4yVxkB1KkjPGeaCAaHfa1e2cElqbG1ieJdjEySycDaCRgoM/exg4xg+4qZ9MafdwxMt/dC6kLEq6xJFtXgBcLwTxnP1xzio/4P8A2tNOW3vrd4WtiyIz7f1i7m/dHI2n057MNpBOTU5oKy8HXaOfWLV8AxXjPgZH3yy5APO0iMEEnnP52XKuQRkjIxkdx9R9aq2/6S1W31m5vtMW0KXSqp855CBgICzKMMGymfTkYatzoVhrouI2vbixMA/aJGjliMYwCUGD753Yz8jig1ngHqJNjNauT5lpO6lWGCof1AHjk7xL354/Cvvi7cBrvRrYffe8STk8AIyDn353cfgaar0xfafqU19o8KXKXgPnQM8cQVx2cMxGQSScA5yzZ7gh0z0hf3OqrqmriOIwoUhgQhwuQw5IYgEbmOcnJPsBig7tM6vuX6luLCSZRbxRbkjEa+o7ImwW5YMA7HvghewzX3xx6iih0yW3LAzXO1UjBG7G8MXx32jaRn5IFbXrTw2i1CWO5jlktbqHhJ4u/ByAy5G7GTjBB5PccVh9OeEsUFz9rvppL+5GMSTjhSMgEJk8gYxknGOMGg7PB7qGC50uGOAvutUSKQOMENtySMcFSc498DmtD4w6iL6W10a1IeaeVXlKkHykUN974OCzn3ATt6hW06n8FbW8uGuI5ZbZ5OZBCVCu38e0jhjznHBPOMkk7/pDw/tNMU/ZUJkbIaaQhpGBOcFsAAduAAOBnJ5oMzqmMLp10q8AW0wA+gibFeY/DiGEXTXt7kwWCrKwABLvuVIYwCeSWIPxhDnivSPiNPs0m+Ytt/zeQA5xyVKgZ+SSB9c1506cvIViOY99ta7biZX/APmLgr5cMPC8Rq7v6TnKrMc8gALg8Er17oaje3A2zXFwA6gbVUJGNoCnkYD45J7D3yTZ1V14HO8mnzXMy4e6uppWPOGztBIyTwGDD+VWLQKUpQKUpQKqvpaQWXU2oWr5Vb9VniyAN7AFiBgf6U/+7OcmrUqDeJ/SMt1HDd2OBeWLiSLt6wCCY8+/YEAnB5H71BN3QMCGAIIwQeQR8VWqeCaxSOLLULy1t5OXgjc8nBHD57dh6lY4Hf43nRPiZbaiBHu8m6HElu+QwYcMFyBvGQe3I9wKmGaCJ9H+GtrpzvNGZJp5PvTTMHfnuAQBjPv7nAzUspUW6k8R7SzcQ7mnuGOFt7ceZISTgAgcLzjuQfgGgkGpalHbxPNO4jjjG5mbsB/3xgckkYquekNLfWLz9L3yFYY/TYwP7L7zMMYYk8g88/RVNdsHR97q00c+t4gt4yGjsI23BiOQ0zZwx9sfH8OSDZCIAAAAAOABwB9KDlSlKBSlKBSlKCAeNkTDTUnQMWtLiGcFTgjaSuc/7ft74qeRSBlDAgggEEHI557+9a7qjSvtVlc2/vNE6DjPJUhTjI7Ng9/atT4XakZ9Is3bOVj8s5znMRMROT7+iglVKUoFKUoFKUzQKUzXAzqO7DvjuO/x+NBzpWvu+obaJtstxBGxGcPLGpxyM4LduD+VNK6htrouLWeKYx4D+W6vtznGcH3wfyoI34x//BL3/VT/APdHXna30e4gtLec7x9qmBt4kzvkKekygAHlS4VPfMhI991/+OTkaJcYJGWiBx7jzU4/Cqtj6vifz9UmAP2eNLTT7dtvDeVhpCq4ACg7vT2LgcYWgs/wLRho0RYkhpJSuSDgbyMcD+IMeeck/QVYNRnw0s1i0ixVBgGCNz+Lje3/AOTGpNQKUpQKUpQKUpQRTqvwxsdRbzJ4ykv99EdknHycEMfqwJFRpfBy4hOLHV7yCMZARsyYBOT2kRe+T933/O0KUFaw+EU7n/PNXvplP3kVmjDA8MD624I2jH0PzxLum+irPTwfscKxswwz8s7du7sS2MjOM4z7VvKUClKUClKUClKUClKUCoH4Xt5UmqWjH1QXsjgHvslAdGJHHODwO3vU8qvbuT7H1NEcEJqdsUODwZYTkEjP8AVc4/e/E0FhVBJ26h9TINKxyVX/ADotjnAzwue3PA/Cp3Sgr+aHqN0wH0qMnHKi5JH09Ssv07Gu6HQtbJG/UbYD322oYj8ASM/0rea713ZWUgiu7hInKhgp3E4JIB4B9wa1U/jFpSDP2tW9sIkrH8gnagL0jqLNmbV5cAgqIbaCIAgEc537gfg8f0x0L4ZysCJtW1J1Pssyx/1Ck0Pi9bH9lbX8oxkFLVyG4yMZIrvtfEWSQ7V0rUwcZO+GOMd/4nkAJoOD+EVk/MzXUpwMmS6nJbAwCcMOa5r4P6VnP2QHndgyzkE/JBkwf51xuuuL0H9Vo90w+WlgQ/kGb6+9dNx1hq3Hl6M3PfddwfIH7o47559hQZ8PhRpaszCyiy3J3bmHfPCsxVf5AVs+n+j7SwMhs4FiMpy5Xcc4zgeonCjJ9IwPpX3pe8u5YWbUIEt5N7BUSQSejC7SWHG7O7t8DtmtxQVz4+XIXR2UkjzJol4x8l/cc/c+R+PsaM6jQm6Mnlxob9S8MXYxLI21HdcFVZ0Bbg/vhuPTVxf4QsifZbJZWIQ3IL7cFtoRtxCEjcQD8+45Gaq3T531XqCIzIyGW4Q7AvMccYyE2kYwqIMkj2JI70HqDTbPyYYogSREipk9ztULk/lWTQUoFKUoFKUoFKUoFKUoFKUoFKUoFKUoFKUoFKUoFQDxgsytvbX6fe064jmwM5ZC6q6jnH8J59lPzU/rA13SVuraa3kxtmRkJIzjcCA2PkHB/lQZkMoZQykFWAII5BB5BB+MVzqEeEWrtJp4tpj+vsHa2lGMY8tiqDGBxsCrn32nPNTegwLrQbeWQSywQySKMB3jRnA54DEZA5P5msm3tEjBEaKgPfaAufyruqHTdE3crEz6tdbd7MqwpDBhT2Xcqktj5P5UEwrrNyg7so/mKhjeEFm5DXEl3cP7vLcyliMk4O0qAOT2ArmfBrSTybQEn5luP/coJNea9bw486eGPdnG+RFzjGcbiM9x+dau78RdOi3b723yoyQJFY9s8Bckn6Dmtavg1pIIP2NeP/uT/wDDzOa2P+TbTP8AwNt/u1oN3p2ox3ESTQMHjkUMrDOCD+PP51k1xjjCgKoAA4AAwB9AB2rlQUR4462Dq1lAYhOIE3CNmKq8krEKGI/dykZIBGRkZHesXwb0w3GuXFy7mb7OsjNN3DyyEpuXgYVlMpH0FRjxT6kEurX+1VcemBGbcTH5RQMYzxjLLID3GHbv3q1P8Hrp/wAnTnuWxm7fIwc+iPci5+DvMv8ASgtSlKUClKUClKUClKUClKUClKUClKUClKUClKUClKUClKUFY3NwNM6lVmO2DVogpxwvnoQFZvYk8Dj3l59ybOzUd626Ji1SGOOZ5IzFIsiPGcMpHBxnjkZ59jg/Q6o+F4Rme01DUIGfJIE/mISTyzLICWP1z7UE3pUMHSWpDaF1iTaBg7rS1Zj2x6iPx5OTXJ+kNQLKx1ifK5xi2tQOeOVC4b+YOPagmNM1D/8AE++bAm1e4K5yfLgtYm98DeqEj2/H4oPDOJ2Jurq/ugSDslunVAQMAhYQgB/7+aCTX2qwwLunljiXnmR1UcDJ5YjsKjX+VzSv/GR/lJ/013WPhfpkONllAcZ/aKZe/PPmlsn6mt4NFg/uYv8Adp/yoIkfGnTTxA807fwRW8xY/JG5QMD8a12teK07QyGw0y/Y7HxLJCURCEJD4w24A84OM4+tWUFx2r7ig8x9BeDlxqaNPM7W0ZwY3ZNxlyfUQC4bGOzdiffg16Q0jS0toIoIRhIUCKOewGPc5rMpQKUpQKUpQKUpQKUpQKUpQKUpQKUpQKUpQKUpQKUpQKUpQKUpQKUpQKUpQKUpQKUpQKUpQKUpQKUpQKUpQKUpQKUpQKUpQKUpQKU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g;base64,/9j/4AAQSkZJRgABAQAAAQABAAD/2wCEAAkGBhQREBMSDxQVFBUSGBkYGBcWFxUYGhgdHBcWGBoYGxgZHCceGBkjHBgWHy8gIycsLCwsFx89NTAqNSYrLCkBCQoKBQUFDQUFDSkYEhgpKSkpKSkpKSkpKSkpKSkpKSkpKSkpKSkpKSkpKSkpKSkpKSkpKSkpKSkpKSkpKSkpKf/AABEIAMIBBAMBIgACEQEDEQH/xAAcAAEAAgIDAQAAAAAAAAAAAAAABgcEBQIDCAH/xABIEAACAQMDAgUBBAcCDAQHAAABAgMABBEFEiEGMQcTIkFRYRQycZEVIzNCUoGhQ1MIFhckYnKCk7HR0vBUc5LTNURFY6Kzwf/EABQBAQAAAAAAAAAAAAAAAAAAAAD/xAAUEQEAAAAAAAAAAAAAAAAAAAAA/9oADAMBAAIRAxEAPwC8aUpQKUpQKUpQKUpQKUpQKUpQKUpQKUrhLKEUs5CqoJJJAAAGSSTwAB70HOlQSTxcheR47C1vL0ocb4IgYickH9YW7elsHGDjiu//ABq1OT9jpJUFchp7qFMH2BjUM3wcHHv2oJpSoc8mttt2ppkfzue6kI47YCqM5+tc5LTWWG37RYR5IyyW87MBkZIDylScex/p3oJdSoXc6JqYXB1eKPPY/YYgeOTjdMR2+lYsnTNy6jzddm3YwTGltEDyD2Xt2HuT355oJ7mmaqyTS41JDdSyAqcEG4tgQRwQQW4Naq91O0i+/wBS3Jzkej9Z2/8ALU4/H3oLppVGz3mnhyTq2uybucoZ1APORhoh+PAwM19VbYgia36nuA396JCMZB4CsuQSFPOfuigvDNcTMo7kD+Yqj5emrYqduk6yxzjDSFRjLc/tD7BT29zzxk8ZOho5CHi6euW5JImvxFnJPcMxY9h8H+mQui+1uCAbp5ooxgnLui8DueT9RXZYalFOgkt5ElQ9mRlYfmDVEXfTF5bxgpoFiq4ZmaSRp9oCljlvPyuApPuOQBycV3eFtykutwy2Uf2WOazaSeFX/VllZo8op527gjBTkjLe1BfVKUoFKUoFKUoFKUoFKUoFKUoFKUoFKUoFKUoFVX49yzCCzjibKTT+XJDvKedkAqrEY9GQQeRyw/EWpVW+P77LOzk5/V3aEkEjGEkPt2PHB7/FBl6T+nRCkUVrptoqjaqs0rBAOANsbMOcexPfnmtrH09qsuDcakkPbclrbR47dlklLN3+R/KpgjggEHIPII965UENm8OmkB8/UtSfP8M6xDHfG2OMD3P9PiuVz4VWUqhZvtMoBBw91csM4xnBkxnk/nUwpQQ4+EGlHvaKfxeb/rrPXw700AD7Da8fMMZ/qRzUipQaGHoLT0YMtlagj38mP8Pitra6ZFEu2KKNFznCIqjPzgDvWTWu6h12OytZbmfOyFdxAGST2Cj6kkAZ45oNhivtR+TrSJXsoninWW+BKRFBvjAALGUBvQACM9+x+DXC86sP6SisLeIyNs82eQnCwxnIXsDmRiOF44/HgJFivtQPT+u3MmqXU7xiwsXMKAL62kQJvO7PILHCjHO8c8c9HT3X908tnb3UUQluIXupjl0WCDcdgIKkl8DncQO3PNBvvEjWhaaVdynGTGyKCe7Sehfx+9nH0NVn/g6aKztPeSZIiUW0XbABbzZB29sp/wCo10eO/WUUr2MULLNEM3BKMjI/qaNR2IONkncEer3re+G3UL29nBZWsC3EyRfargGZI3ImPmII1O4ySbHjzu2r93JBbgLbpWHo+qpdQJPFnbIM4YYZSCQysP3WVgVI9iDWZQKUpQKUpQKUpQKUpQKUpQKUpQKUpQKUrW691Fb2MJmu5ViQcZPdj32qo5ZuDwBnig2VQrxksjLol2BklVV+Bk4SRGP4cA5PsM1q4uttS1MN+h7VYISPTdXmQGzkZjjUHPzn1DjnHavtz4XXNyrHVNWuZFYepIdsEePVkFeVIwccgfzoJf0hq0dzYW00R9LxqBnGcqNrKcE8gqwI+hrc15th0XRFeWEHUrkxyECW3EbIRk8JtzkAEZb97GRgHFTPpfp3VIIhcaXdyyxZwLXUYpIyVGcBSSdvG3BXaD/LFBb9cJJQoyxCge54H5mqEW6tR5sV3NrMV6rHbaG4kYu7HCpE6od6k4G48kDIzWptOkfSsl2NPUz4Yi81CVHU9zuVGU7uRkHJBx25oPRLavCO80Q7Dl09zge/zUP1Hxfs4r1bZXjkj8l5XnWaMqpUMRGoHEkjbewYfeHf2rH9BWMZAlm0NFIODHJfXLZyO5EwwOfc+1LLRNNUHOq2AJBGRYCTv8eaxAIxkEAHk/SgyNc8T5bvS2E9xCrXd0ieVFlZILcFmZmbPclFHOeDzndgbXrLr+yuriwtIWM9lBIJJ/KWZ2PlArGhVk9cecZILZ+mAW1b2PT6OpfUpSyHIMFukeDwc7obbn+ZP9K3a3mkBHle71W68wKvLXw3ZwoUFURTnIGCef8AiGPa+JDNq11emxvpVjhW3hRYTlBnzJDJziMttZuxOF9sVgaT4g3Fva6heLZzefdu7+e3l7IguY40weWEfPBGM+1ZaWmhn/6dqT7jgAx3RyeOB+s7ngfga5Jolm3Fv03eMFAyZmeE557bnO7t3zQRRuppYrSw0w28BjWXzZgLy2YXJD79sjqSsAyed5PZf4cVy1TX7i7n1OXyYEe9jjgBa9tQIUBiLBSzDzdwVc4IAyc9sVOn0Vn9UXTEAyMHzJ7ZOxyMLjjucnAzx3xxjXXSl5KSkfT+mwK4OWkljfBxwQYmVlHA4Udz7ZNBV+oarNqV4kVvbqrGGO0SNPXsCbQWDDsCd+WOcK55PerZ0G/GjQL6lNvJNfx3E5T9YrwPJHbrlWwNyx4CleCQBjcKgGi3Mtr1BbxxCCFvtEcM32QyGJt7RiSL9YzDjkEDGCDjsCLf1TUZNIknKrbTQXTvOkb3EVtKjnaZ8eb6JUyQ+QQV3EHPBoHh9PJFMsE+4SXVnBdurDBEoxDOxAHBb9QSCc7tx9zifVE+jEkum/SlwqobmFFhjU7vLhz5nrYqCZGZsnHACr3xmpZQKUpQKUpQKUpQKUpQKUpQKUpQKUqLdf8AW66bAu1TLcTnZBCvJd+2cDnaCR27kge9Bz6z64SwEcaIbi6nO2G3Q+pznGScHag+cf8A9xHunPD2W6mGoa+RLP3itv7K3GcgbQcMfocj5LHmtr0P0Q1uzXuoP59/OPXIe0Y/uox2VR2JHfHxUyoPgGKrLqvVZtVuZbCzlMFlbZF9dAgA4GWhRvkAEN/PPAw278Q+opU8iwsCBd35KK2T+pjAPmTccgqO31BIztxUT6u0xIf0d09Zkot02+5cftHRTlmZtpy7lXP+wBwtB2r1dezwiHpixC2sYMaXEoVFyCcmNXYBh29TAkkncM13aV1tqkWr2+n362svmplxbByYxg/rHJ7H05IxjDDtkVJutOoV0uxWOzVTM2yC1hHfc3oT09yqgE88HaBnmo3cWl1otuJra0bUL27YvdTgE4PpO0Kg3bMk4AAHpyfYUEj8S+if0laYi9NzAfMt3BwQw527uNobAGc8EKfaop4V2el3VmTNZWyTxOIZRMqSbnA4ZTKWPqyeAc5B74FaXXOoOpL1SkNpLaoVGRGAjnnHEkh3KTuHC4IA/GsJegrp1OzQ8tMrbpru9Eku585kYBo8HJ3fcznPzQXdbdL2kY2x2tug74WGNRn5wFrt/QVv/cQ/7tP+VQrwj6Vv7NJzqcruWKLHG0xlCqu71DJIXOQMD2HP0sOg6baySMERIqA8kKoXP5V3V8zTNB9pildUl0ikKzKC3YEgE/gD3oO2of4pdZDTdPkdWImlBjhxyQ5U+r8FHOfnHzUt85eeR6e/I44zg/HHNedeqddTVdWnmmZm0/TgTtHKvtKqFXBAzPLhc5zt/wBXgOzpe0eFNHt5ApnutQjvdo/aCJQV3y7j+8NzL9A3uasnxINn5lvLP5E0tkTI9s/lu7wOpWUrE/3imBKOP7MjjdVM9Ea9JPr1reXjgeZMRuJwqnYQEXJ9Kjeige2RV3a/oNvLqix3cKSQ39uV9S/2tuxZcOBlGMU0nII4j+lBMbKVHiRoSpjZVKFcbdpAK4xxjGK76xdM01LeGOCEbY4lCKMk4AGByeTWVQKUpQKUpQKUpQKUpQKUpQKUpQYOua1FZ28lxcNtjiGWPc98AAe5JIAHyahnh5oslzK+s6gm2e4BW3jbnyIM+gDIGHPJyO4bP7xAxdbk/TOq/o8DNlYESXJGcSy49EO4DspPIyM4f+EVZQGOBQfa0/VnUsen2ct1MCyxgYVe7MSFVR8ZJHPtW4rW9S6f59ncw4DeZFIoDAEZKHbweO+D/Kgq/wAPesNPi82/v72Nr285kB8w+SmcrCvp4AG3P+qPisXrHVundRufPubycSKnl/qkmCkKWOc+Sc/ePIOKlfg/Y282j2zmCDfhlciJclldlyxIyzFQpJqcrYRhdojQKARgKuMN94YxjB9/mgpnR7zpy3uIrmyNxLNBkqipcyFyRtyVkTGVBJ4Ix+VTAeLiM2IdP1OXjOUtvjGe7Z4yv5ip3FCFAVAFA7ADAH4Adq54oITD1VqkpXy9J8sHILT3cS4+PSqlsfyr7F+nX27v0bAM+rAuZWx9BkD+tTWlBBv8VNWdcSavtOf7KzhH5knNZCdE3ZQrLq94SeMolvH7e2ELA9+QamNKCEp4cSgY/S2pY5/tUzyCO5TPvXP/ACa5GG1LVCCMH/OyPxPCe9TOlBCP8kFkybbhrq4wcgzXMxxwBgBSB/TPPeuo+CGlE5MD5/8APn/66nlKCBnwQ0r+4f6/r5/+uqe0OAW8lw8IEkMV60dminc1xc5KWxLA+pIlYybhjmUd9/Hpi6tlkjeN8lXUq2CQcMCDgggg4PcHNefdIto7GC4u4gXuLi5uLbTIACRGS4jaZFYnDgbVyefQoJO7gI50Doir1DBbyFZRDO4JAJVjGHIYDvjcoPPxzXprV9FS5EW8srQSpMjIcEMuR8cqVZlI9wxqk+hulfsmu2VvuDXEMU0924dWw0iFVi5HO0FM+5MjHtir8oFKUoFKUoFKVpurOrIdOt2nuD9EQcvI3sij3J/p70G5pVbwaRrGpN5t1cHTbduVt4Meft7jfJj0t93P8xtWuNx4WXVuDLp2qXfnryBcP5kb9/Sy4xycckHHx8BZVKgvRHiG08psNTj+zX8ecpjCTAZO+Pk54BOASMDIOOBOqBSlKBUZ686oNnbhYBvurlvKto8E7nOBnA/dUHcSeOAPepFcXCxozyEKqAszE4AAGSSfYAc1X3RD/pW/m1aRXEMOYLJX4AGCJpguPvMfTuB7bgc7RgJF0D0kNNskgLB5WJkmk59cjfeOTyQBhQT3C/JqR0pQK+MMjFfaUFdeCNzizuLUja9pdTIy8cZbI5BIPO4f7NTHqHqa3sIhNeSiJCwUEhmyTk4AUEk4BPb2NQboKMwdQa1B6cSGKYcYPOW4HuB5xBPyPrXf486ZHJpDyuBut5I2Q4GRukVGGcZAIbPH8IoNjdeMWmKxVJ2mYd1hilk4xnOQu0jsOD3NZ+kddw3kNxJbJN+oQsTLE8ak7SQoJ7njkD5readDEsa+QqohGVCqFGG9XYAYznNd8kQZSrAEMMEHkEHgg/Sg1XSHUIv7GC6UbfOTJXOdrAlWGfcBgR8/OK3FVp4CqU0+eE97e6ljJHYkLGcjjtVlGggfVXin9nuHtLC0mvriMDeIlbZGTjAZlVjnkZ4xyBnOcfekvEp57v8AR+o2r2t5hmAHqjZQCchs/A7jIODz7VjeBsRbT5Z5B+suLiZ3kIGZOQM5HcA7h7c7uPc9XirEIb3R7uMYlF2kO4HGUc+pTjkjv/6m+aDa9bdY3EVzDp+mRJLdzqZMykiOKMEje3bOcMBz7e/AOssdS121uraO+jgu4bhtjNbK+Yv9NmKqqjB9xg7T2Pfq680q6tNUt9XsbY3QEZhniQevGeHAXLEkHGcHGwZ4PHTceNzpGJm0q9WFdvmSMpVUJIBGSuCMkYJIznsKDYdR6pPeawNLt7l7RIrczySRhfMdiyhUUnsAGB9s+r4FNG/SWn6hDaXDy39lOpCTmPLwsOQJXHt9W754xgiurq/pGXUntdV0a6EUyxAIx3BZEJLr7HafUwKspznBxitZF4iarpzq+vWqC2kYIJYdh2Mfna7ZGAxxgH6+xC2ZXwpPwM/lXkvojWzbXr332Z7hbZZJAAcLEXO1Xf0nKgvjAxyQc+nB9N9YzSfo26e1dVcQSMj8kDCE5BHvjOD84715+1m/tbTR7G0iUGS7Auboq3MgXzPKjdhyBu/dA9O3vkkkJR4GQmTUp7ky+e8lsHmbB9Mss27ZkgAnYgJxxkkDtxelUx4A6DLa3GoJOAGRbcMPdSyvJtP1AbB+oNXPQKUpQKUpQKqvRT+lOo7maTDQ6SPKiUkEeazMN+OQTlZTn2Kx+4q1KqrwgB/Sevbu/wBpX3z/AGl3j+mKC1aVCPGKG5OlSSWUskTwssj+WWDMgyGAZeRjIc/RDW/6Q1xLyxt7iNtwkjXOeSGAw6n6hgwP4UEL8b7cRw2d8m1JbS6jIlIJ2qckgqPvjcqEj4Bx3ObLFVh4s6kLq5sdJt8PLJcRyzAAMI4159Yx2IJfGeyf6QzaAoFKVoetOsItMtWnmyxJ2xxr96Rz2UfHyT7D54BCM+IeqPeXUOiWxINwA91Ip/ZwAksvY4Z8Y5+VHIep1pmmx28McMChI4lCqo9gP+J+vuai3hx0xLCkt7f4N7fEPLx+zUfchHwFGM/XA52g1M6BSlKBSlKCuJoPI6rjcEYvLJlIJ5yjA4Uce0an3/e/ltPGKxaXRLxVzlVV+BnhJEdv5YUnPtitd1+BBq+i3fH7aS3bO7nzU2J24GCz/n8CpvrWmLc201u5IWeN4yVxkB1KkjPGeaCAaHfa1e2cElqbG1ieJdjEySycDaCRgoM/exg4xg+4qZ9MafdwxMt/dC6kLEq6xJFtXgBcLwTxnP1xzio/4P8A2tNOW3vrd4WtiyIz7f1i7m/dHI2n057MNpBOTU5oKy8HXaOfWLV8AxXjPgZH3yy5APO0iMEEnnP52XKuQRkjIxkdx9R9aq2/6S1W31m5vtMW0KXSqp855CBgICzKMMGymfTkYatzoVhrouI2vbixMA/aJGjliMYwCUGD753Yz8jig1ngHqJNjNauT5lpO6lWGCof1AHjk7xL354/Cvvi7cBrvRrYffe8STk8AIyDn353cfgaar0xfafqU19o8KXKXgPnQM8cQVx2cMxGQSScA5yzZ7gh0z0hf3OqrqmriOIwoUhgQhwuQw5IYgEbmOcnJPsBig7tM6vuX6luLCSZRbxRbkjEa+o7ImwW5YMA7HvghewzX3xx6iih0yW3LAzXO1UjBG7G8MXx32jaRn5IFbXrTw2i1CWO5jlktbqHhJ4u/ByAy5G7GTjBB5PccVh9OeEsUFz9rvppL+5GMSTjhSMgEJk8gYxknGOMGg7PB7qGC50uGOAvutUSKQOMENtySMcFSc498DmtD4w6iL6W10a1IeaeVXlKkHykUN974OCzn3ATt6hW06n8FbW8uGuI5ZbZ5OZBCVCu38e0jhjznHBPOMkk7/pDw/tNMU/ZUJkbIaaQhpGBOcFsAAduAAOBnJ5oMzqmMLp10q8AW0wA+gibFeY/DiGEXTXt7kwWCrKwABLvuVIYwCeSWIPxhDnivSPiNPs0m+Ytt/zeQA5xyVKgZ+SSB9c1506cvIViOY99ta7biZX/APmLgr5cMPC8Rq7v6TnKrMc8gALg8Er17oaje3A2zXFwA6gbVUJGNoCnkYD45J7D3yTZ1V14HO8mnzXMy4e6uppWPOGztBIyTwGDD+VWLQKUpQKUpQKqvpaQWXU2oWr5Vb9VniyAN7AFiBgf6U/+7OcmrUqDeJ/SMt1HDd2OBeWLiSLt6wCCY8+/YEAnB5H71BN3QMCGAIIwQeQR8VWqeCaxSOLLULy1t5OXgjc8nBHD57dh6lY4Hf43nRPiZbaiBHu8m6HElu+QwYcMFyBvGQe3I9wKmGaCJ9H+GtrpzvNGZJp5PvTTMHfnuAQBjPv7nAzUspUW6k8R7SzcQ7mnuGOFt7ceZISTgAgcLzjuQfgGgkGpalHbxPNO4jjjG5mbsB/3xgckkYquekNLfWLz9L3yFYY/TYwP7L7zMMYYk8g88/RVNdsHR97q00c+t4gt4yGjsI23BiOQ0zZwx9sfH8OSDZCIAAAAAOABwB9KDlSlKBSlKBSlKCAeNkTDTUnQMWtLiGcFTgjaSuc/7ft74qeRSBlDAgggEEHI557+9a7qjSvtVlc2/vNE6DjPJUhTjI7Ng9/atT4XakZ9Is3bOVj8s5znMRMROT7+iglVKUoFKUoFKUzQKUzXAzqO7DvjuO/x+NBzpWvu+obaJtstxBGxGcPLGpxyM4LduD+VNK6htrouLWeKYx4D+W6vtznGcH3wfyoI34x//BL3/VT/APdHXna30e4gtLec7x9qmBt4kzvkKekygAHlS4VPfMhI991/+OTkaJcYJGWiBx7jzU4/Cqtj6vifz9UmAP2eNLTT7dtvDeVhpCq4ACg7vT2LgcYWgs/wLRho0RYkhpJSuSDgbyMcD+IMeeck/QVYNRnw0s1i0ixVBgGCNz+Lje3/AOTGpNQKUpQKUpQKUpQRTqvwxsdRbzJ4ykv99EdknHycEMfqwJFRpfBy4hOLHV7yCMZARsyYBOT2kRe+T933/O0KUFaw+EU7n/PNXvplP3kVmjDA8MD624I2jH0PzxLum+irPTwfscKxswwz8s7du7sS2MjOM4z7VvKUClKUClKUClKUClKUCoH4Xt5UmqWjH1QXsjgHvslAdGJHHODwO3vU8qvbuT7H1NEcEJqdsUODwZYTkEjP8AVc4/e/E0FhVBJ26h9TINKxyVX/ADotjnAzwue3PA/Cp3Sgr+aHqN0wH0qMnHKi5JH09Ssv07Gu6HQtbJG/UbYD322oYj8ASM/0rea713ZWUgiu7hInKhgp3E4JIB4B9wa1U/jFpSDP2tW9sIkrH8gnagL0jqLNmbV5cAgqIbaCIAgEc537gfg8f0x0L4ZysCJtW1J1Pssyx/1Ck0Pi9bH9lbX8oxkFLVyG4yMZIrvtfEWSQ7V0rUwcZO+GOMd/4nkAJoOD+EVk/MzXUpwMmS6nJbAwCcMOa5r4P6VnP2QHndgyzkE/JBkwf51xuuuL0H9Vo90w+WlgQ/kGb6+9dNx1hq3Hl6M3PfddwfIH7o47559hQZ8PhRpaszCyiy3J3bmHfPCsxVf5AVs+n+j7SwMhs4FiMpy5Xcc4zgeonCjJ9IwPpX3pe8u5YWbUIEt5N7BUSQSejC7SWHG7O7t8DtmtxQVz4+XIXR2UkjzJol4x8l/cc/c+R+PsaM6jQm6Mnlxob9S8MXYxLI21HdcFVZ0Bbg/vhuPTVxf4QsifZbJZWIQ3IL7cFtoRtxCEjcQD8+45Gaq3T531XqCIzIyGW4Q7AvMccYyE2kYwqIMkj2JI70HqDTbPyYYogSREipk9ztULk/lWTQUoFKUoFKUoFKUoFKUoFKUoFKUoFKUoFKUoFKUoFQDxgsytvbX6fe064jmwM5ZC6q6jnH8J59lPzU/rA13SVuraa3kxtmRkJIzjcCA2PkHB/lQZkMoZQykFWAII5BB5BB+MVzqEeEWrtJp4tpj+vsHa2lGMY8tiqDGBxsCrn32nPNTegwLrQbeWQSywQySKMB3jRnA54DEZA5P5msm3tEjBEaKgPfaAufyruqHTdE3crEz6tdbd7MqwpDBhT2Xcqktj5P5UEwrrNyg7so/mKhjeEFm5DXEl3cP7vLcyliMk4O0qAOT2ArmfBrSTybQEn5luP/coJNea9bw486eGPdnG+RFzjGcbiM9x+dau78RdOi3b723yoyQJFY9s8Bckn6Dmtavg1pIIP2NeP/uT/wDDzOa2P+TbTP8AwNt/u1oN3p2ox3ESTQMHjkUMrDOCD+PP51k1xjjCgKoAA4AAwB9AB2rlQUR4462Dq1lAYhOIE3CNmKq8krEKGI/dykZIBGRkZHesXwb0w3GuXFy7mb7OsjNN3DyyEpuXgYVlMpH0FRjxT6kEurX+1VcemBGbcTH5RQMYzxjLLID3GHbv3q1P8Hrp/wAnTnuWxm7fIwc+iPci5+DvMv8ASgtSlKUClKUClKUClKUClKUClKUClKUClKUClKUClKUClKUFY3NwNM6lVmO2DVogpxwvnoQFZvYk8Dj3l59ybOzUd626Ji1SGOOZ5IzFIsiPGcMpHBxnjkZ59jg/Q6o+F4Rme01DUIGfJIE/mISTyzLICWP1z7UE3pUMHSWpDaF1iTaBg7rS1Zj2x6iPx5OTXJ+kNQLKx1ifK5xi2tQOeOVC4b+YOPagmNM1D/8AE++bAm1e4K5yfLgtYm98DeqEj2/H4oPDOJ2Jurq/ugSDslunVAQMAhYQgB/7+aCTX2qwwLunljiXnmR1UcDJ5YjsKjX+VzSv/GR/lJ/013WPhfpkONllAcZ/aKZe/PPmlsn6mt4NFg/uYv8Adp/yoIkfGnTTxA807fwRW8xY/JG5QMD8a12teK07QyGw0y/Y7HxLJCURCEJD4w24A84OM4+tWUFx2r7ig8x9BeDlxqaNPM7W0ZwY3ZNxlyfUQC4bGOzdiffg16Q0jS0toIoIRhIUCKOewGPc5rMpQKUpQKUpQKUpQKUpQKUpQKUpQKUpQKUpQKUpQKUpQKUpQKUpQKUpQKUpQKUpQKUpQKUpQKUpQKUpQKUpQKUpQKUpQKUpQKUpQKU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g;base64,/9j/4AAQSkZJRgABAQAAAQABAAD/2wCEAAkGBhQREBMSDxQVFBUSGBkYGBcWFxUYGhgdHBcWGBoYGxgZHCceGBkjHBgWHy8gIycsLCwsFx89NTAqNSYrLCkBCQoKBQUFDQUFDSkYEhgpKSkpKSkpKSkpKSkpKSkpKSkpKSkpKSkpKSkpKSkpKSkpKSkpKSkpKSkpKSkpKSkpKf/AABEIAMIBBAMBIgACEQEDEQH/xAAcAAEAAgIDAQAAAAAAAAAAAAAABgcEBQIDCAH/xABIEAACAQMDAgUBBAcCDAQHAAABAgMABBEFEiEGMQcTIkFRYRQycZEVIzNCUoGhQ1MIFhckYnKCk7HR0vBUc5LTNURFY6Kzwf/EABQBAQAAAAAAAAAAAAAAAAAAAAD/xAAUEQEAAAAAAAAAAAAAAAAAAAAA/9oADAMBAAIRAxEAPwC8aUpQKUpQKUpQKUpQKUpQKUpQKUpQKUrhLKEUs5CqoJJJAAAGSSTwAB70HOlQSTxcheR47C1vL0ocb4IgYickH9YW7elsHGDjiu//ABq1OT9jpJUFchp7qFMH2BjUM3wcHHv2oJpSoc8mttt2ppkfzue6kI47YCqM5+tc5LTWWG37RYR5IyyW87MBkZIDylScex/p3oJdSoXc6JqYXB1eKPPY/YYgeOTjdMR2+lYsnTNy6jzddm3YwTGltEDyD2Xt2HuT355oJ7mmaqyTS41JDdSyAqcEG4tgQRwQQW4Naq91O0i+/wBS3Jzkej9Z2/8ALU4/H3oLppVGz3mnhyTq2uybucoZ1APORhoh+PAwM19VbYgia36nuA396JCMZB4CsuQSFPOfuigvDNcTMo7kD+Yqj5emrYqduk6yxzjDSFRjLc/tD7BT29zzxk8ZOho5CHi6euW5JImvxFnJPcMxY9h8H+mQui+1uCAbp5ooxgnLui8DueT9RXZYalFOgkt5ElQ9mRlYfmDVEXfTF5bxgpoFiq4ZmaSRp9oCljlvPyuApPuOQBycV3eFtykutwy2Uf2WOazaSeFX/VllZo8op527gjBTkjLe1BfVKUoFKUoFKUoFKUoFKUoFKUoFKUoFKUoFKUoFVX49yzCCzjibKTT+XJDvKedkAqrEY9GQQeRyw/EWpVW+P77LOzk5/V3aEkEjGEkPt2PHB7/FBl6T+nRCkUVrptoqjaqs0rBAOANsbMOcexPfnmtrH09qsuDcakkPbclrbR47dlklLN3+R/KpgjggEHIPII965UENm8OmkB8/UtSfP8M6xDHfG2OMD3P9PiuVz4VWUqhZvtMoBBw91csM4xnBkxnk/nUwpQQ4+EGlHvaKfxeb/rrPXw700AD7Da8fMMZ/qRzUipQaGHoLT0YMtlagj38mP8Pitra6ZFEu2KKNFznCIqjPzgDvWTWu6h12OytZbmfOyFdxAGST2Cj6kkAZ45oNhivtR+TrSJXsoninWW+BKRFBvjAALGUBvQACM9+x+DXC86sP6SisLeIyNs82eQnCwxnIXsDmRiOF44/HgJFivtQPT+u3MmqXU7xiwsXMKAL62kQJvO7PILHCjHO8c8c9HT3X908tnb3UUQluIXupjl0WCDcdgIKkl8DncQO3PNBvvEjWhaaVdynGTGyKCe7Sehfx+9nH0NVn/g6aKztPeSZIiUW0XbABbzZB29sp/wCo10eO/WUUr2MULLNEM3BKMjI/qaNR2IONkncEer3re+G3UL29nBZWsC3EyRfargGZI3ImPmII1O4ySbHjzu2r93JBbgLbpWHo+qpdQJPFnbIM4YYZSCQysP3WVgVI9iDWZQKUpQKUpQKUpQKUpQKUpQKUpQKUpQKUrW691Fb2MJmu5ViQcZPdj32qo5ZuDwBnig2VQrxksjLol2BklVV+Bk4SRGP4cA5PsM1q4uttS1MN+h7VYISPTdXmQGzkZjjUHPzn1DjnHavtz4XXNyrHVNWuZFYepIdsEePVkFeVIwccgfzoJf0hq0dzYW00R9LxqBnGcqNrKcE8gqwI+hrc15th0XRFeWEHUrkxyECW3EbIRk8JtzkAEZb97GRgHFTPpfp3VIIhcaXdyyxZwLXUYpIyVGcBSSdvG3BXaD/LFBb9cJJQoyxCge54H5mqEW6tR5sV3NrMV6rHbaG4kYu7HCpE6od6k4G48kDIzWptOkfSsl2NPUz4Yi81CVHU9zuVGU7uRkHJBx25oPRLavCO80Q7Dl09zge/zUP1Hxfs4r1bZXjkj8l5XnWaMqpUMRGoHEkjbewYfeHf2rH9BWMZAlm0NFIODHJfXLZyO5EwwOfc+1LLRNNUHOq2AJBGRYCTv8eaxAIxkEAHk/SgyNc8T5bvS2E9xCrXd0ieVFlZILcFmZmbPclFHOeDzndgbXrLr+yuriwtIWM9lBIJJ/KWZ2PlArGhVk9cecZILZ+mAW1b2PT6OpfUpSyHIMFukeDwc7obbn+ZP9K3a3mkBHle71W68wKvLXw3ZwoUFURTnIGCef8AiGPa+JDNq11emxvpVjhW3hRYTlBnzJDJziMttZuxOF9sVgaT4g3Fva6heLZzefdu7+e3l7IguY40weWEfPBGM+1ZaWmhn/6dqT7jgAx3RyeOB+s7ngfga5Jolm3Fv03eMFAyZmeE557bnO7t3zQRRuppYrSw0w28BjWXzZgLy2YXJD79sjqSsAyed5PZf4cVy1TX7i7n1OXyYEe9jjgBa9tQIUBiLBSzDzdwVc4IAyc9sVOn0Vn9UXTEAyMHzJ7ZOxyMLjjucnAzx3xxjXXSl5KSkfT+mwK4OWkljfBxwQYmVlHA4Udz7ZNBV+oarNqV4kVvbqrGGO0SNPXsCbQWDDsCd+WOcK55PerZ0G/GjQL6lNvJNfx3E5T9YrwPJHbrlWwNyx4CleCQBjcKgGi3Mtr1BbxxCCFvtEcM32QyGJt7RiSL9YzDjkEDGCDjsCLf1TUZNIknKrbTQXTvOkb3EVtKjnaZ8eb6JUyQ+QQV3EHPBoHh9PJFMsE+4SXVnBdurDBEoxDOxAHBb9QSCc7tx9zifVE+jEkum/SlwqobmFFhjU7vLhz5nrYqCZGZsnHACr3xmpZQKUpQKUpQKUpQKUpQKUpQKUpQKUqLdf8AW66bAu1TLcTnZBCvJd+2cDnaCR27kge9Bz6z64SwEcaIbi6nO2G3Q+pznGScHag+cf8A9xHunPD2W6mGoa+RLP3itv7K3GcgbQcMfocj5LHmtr0P0Q1uzXuoP59/OPXIe0Y/uox2VR2JHfHxUyoPgGKrLqvVZtVuZbCzlMFlbZF9dAgA4GWhRvkAEN/PPAw278Q+opU8iwsCBd35KK2T+pjAPmTccgqO31BIztxUT6u0xIf0d09Zkot02+5cftHRTlmZtpy7lXP+wBwtB2r1dezwiHpixC2sYMaXEoVFyCcmNXYBh29TAkkncM13aV1tqkWr2+n362svmplxbByYxg/rHJ7H05IxjDDtkVJutOoV0uxWOzVTM2yC1hHfc3oT09yqgE88HaBnmo3cWl1otuJra0bUL27YvdTgE4PpO0Kg3bMk4AAHpyfYUEj8S+if0laYi9NzAfMt3BwQw527uNobAGc8EKfaop4V2el3VmTNZWyTxOIZRMqSbnA4ZTKWPqyeAc5B74FaXXOoOpL1SkNpLaoVGRGAjnnHEkh3KTuHC4IA/GsJegrp1OzQ8tMrbpru9Eku585kYBo8HJ3fcznPzQXdbdL2kY2x2tug74WGNRn5wFrt/QVv/cQ/7tP+VQrwj6Vv7NJzqcruWKLHG0xlCqu71DJIXOQMD2HP0sOg6baySMERIqA8kKoXP5V3V8zTNB9pildUl0ikKzKC3YEgE/gD3oO2of4pdZDTdPkdWImlBjhxyQ5U+r8FHOfnHzUt85eeR6e/I44zg/HHNedeqddTVdWnmmZm0/TgTtHKvtKqFXBAzPLhc5zt/wBXgOzpe0eFNHt5ApnutQjvdo/aCJQV3y7j+8NzL9A3uasnxINn5lvLP5E0tkTI9s/lu7wOpWUrE/3imBKOP7MjjdVM9Ea9JPr1reXjgeZMRuJwqnYQEXJ9Kjeige2RV3a/oNvLqix3cKSQ39uV9S/2tuxZcOBlGMU0nII4j+lBMbKVHiRoSpjZVKFcbdpAK4xxjGK76xdM01LeGOCEbY4lCKMk4AGByeTWVQKUpQKUpQKUpQKUpQKUpQKUpQYOua1FZ28lxcNtjiGWPc98AAe5JIAHyahnh5oslzK+s6gm2e4BW3jbnyIM+gDIGHPJyO4bP7xAxdbk/TOq/o8DNlYESXJGcSy49EO4DspPIyM4f+EVZQGOBQfa0/VnUsen2ct1MCyxgYVe7MSFVR8ZJHPtW4rW9S6f59ncw4DeZFIoDAEZKHbweO+D/Kgq/wAPesNPi82/v72Nr285kB8w+SmcrCvp4AG3P+qPisXrHVundRufPubycSKnl/qkmCkKWOc+Sc/ePIOKlfg/Y282j2zmCDfhlciJclldlyxIyzFQpJqcrYRhdojQKARgKuMN94YxjB9/mgpnR7zpy3uIrmyNxLNBkqipcyFyRtyVkTGVBJ4Ix+VTAeLiM2IdP1OXjOUtvjGe7Z4yv5ip3FCFAVAFA7ADAH4Adq54oITD1VqkpXy9J8sHILT3cS4+PSqlsfyr7F+nX27v0bAM+rAuZWx9BkD+tTWlBBv8VNWdcSavtOf7KzhH5knNZCdE3ZQrLq94SeMolvH7e2ELA9+QamNKCEp4cSgY/S2pY5/tUzyCO5TPvXP/ACa5GG1LVCCMH/OyPxPCe9TOlBCP8kFkybbhrq4wcgzXMxxwBgBSB/TPPeuo+CGlE5MD5/8APn/66nlKCBnwQ0r+4f6/r5/+uqe0OAW8lw8IEkMV60dminc1xc5KWxLA+pIlYybhjmUd9/Hpi6tlkjeN8lXUq2CQcMCDgggg4PcHNefdIto7GC4u4gXuLi5uLbTIACRGS4jaZFYnDgbVyefQoJO7gI50Doir1DBbyFZRDO4JAJVjGHIYDvjcoPPxzXprV9FS5EW8srQSpMjIcEMuR8cqVZlI9wxqk+hulfsmu2VvuDXEMU0924dWw0iFVi5HO0FM+5MjHtir8oFKUoFKUoFKVpurOrIdOt2nuD9EQcvI3sij3J/p70G5pVbwaRrGpN5t1cHTbduVt4Meft7jfJj0t93P8xtWuNx4WXVuDLp2qXfnryBcP5kb9/Sy4xycckHHx8BZVKgvRHiG08psNTj+zX8ecpjCTAZO+Pk54BOASMDIOOBOqBSlKBUZ686oNnbhYBvurlvKto8E7nOBnA/dUHcSeOAPepFcXCxozyEKqAszE4AAGSSfYAc1X3RD/pW/m1aRXEMOYLJX4AGCJpguPvMfTuB7bgc7RgJF0D0kNNskgLB5WJkmk59cjfeOTyQBhQT3C/JqR0pQK+MMjFfaUFdeCNzizuLUja9pdTIy8cZbI5BIPO4f7NTHqHqa3sIhNeSiJCwUEhmyTk4AUEk4BPb2NQboKMwdQa1B6cSGKYcYPOW4HuB5xBPyPrXf486ZHJpDyuBut5I2Q4GRukVGGcZAIbPH8IoNjdeMWmKxVJ2mYd1hilk4xnOQu0jsOD3NZ+kddw3kNxJbJN+oQsTLE8ak7SQoJ7njkD5readDEsa+QqohGVCqFGG9XYAYznNd8kQZSrAEMMEHkEHgg/Sg1XSHUIv7GC6UbfOTJXOdrAlWGfcBgR8/OK3FVp4CqU0+eE97e6ljJHYkLGcjjtVlGggfVXin9nuHtLC0mvriMDeIlbZGTjAZlVjnkZ4xyBnOcfekvEp57v8AR+o2r2t5hmAHqjZQCchs/A7jIODz7VjeBsRbT5Z5B+suLiZ3kIGZOQM5HcA7h7c7uPc9XirEIb3R7uMYlF2kO4HGUc+pTjkjv/6m+aDa9bdY3EVzDp+mRJLdzqZMykiOKMEje3bOcMBz7e/AOssdS121uraO+jgu4bhtjNbK+Yv9NmKqqjB9xg7T2Pfq680q6tNUt9XsbY3QEZhniQevGeHAXLEkHGcHGwZ4PHTceNzpGJm0q9WFdvmSMpVUJIBGSuCMkYJIznsKDYdR6pPeawNLt7l7RIrczySRhfMdiyhUUnsAGB9s+r4FNG/SWn6hDaXDy39lOpCTmPLwsOQJXHt9W754xgiurq/pGXUntdV0a6EUyxAIx3BZEJLr7HafUwKspznBxitZF4iarpzq+vWqC2kYIJYdh2Mfna7ZGAxxgH6+xC2ZXwpPwM/lXkvojWzbXr332Z7hbZZJAAcLEXO1Xf0nKgvjAxyQc+nB9N9YzSfo26e1dVcQSMj8kDCE5BHvjOD84715+1m/tbTR7G0iUGS7Auboq3MgXzPKjdhyBu/dA9O3vkkkJR4GQmTUp7ky+e8lsHmbB9Mss27ZkgAnYgJxxkkDtxelUx4A6DLa3GoJOAGRbcMPdSyvJtP1AbB+oNXPQKUpQKUpQKqvRT+lOo7maTDQ6SPKiUkEeazMN+OQTlZTn2Kx+4q1KqrwgB/Sevbu/wBpX3z/AGl3j+mKC1aVCPGKG5OlSSWUskTwssj+WWDMgyGAZeRjIc/RDW/6Q1xLyxt7iNtwkjXOeSGAw6n6hgwP4UEL8b7cRw2d8m1JbS6jIlIJ2qckgqPvjcqEj4Bx3ObLFVh4s6kLq5sdJt8PLJcRyzAAMI4159Yx2IJfGeyf6QzaAoFKVoetOsItMtWnmyxJ2xxr96Rz2UfHyT7D54BCM+IeqPeXUOiWxINwA91Ip/ZwAksvY4Z8Y5+VHIep1pmmx28McMChI4lCqo9gP+J+vuai3hx0xLCkt7f4N7fEPLx+zUfchHwFGM/XA52g1M6BSlKBSlKCuJoPI6rjcEYvLJlIJ5yjA4Uce0an3/e/ltPGKxaXRLxVzlVV+BnhJEdv5YUnPtitd1+BBq+i3fH7aS3bO7nzU2J24GCz/n8CpvrWmLc201u5IWeN4yVxkB1KkjPGeaCAaHfa1e2cElqbG1ieJdjEySycDaCRgoM/exg4xg+4qZ9MafdwxMt/dC6kLEq6xJFtXgBcLwTxnP1xzio/4P8A2tNOW3vrd4WtiyIz7f1i7m/dHI2n057MNpBOTU5oKy8HXaOfWLV8AxXjPgZH3yy5APO0iMEEnnP52XKuQRkjIxkdx9R9aq2/6S1W31m5vtMW0KXSqp855CBgICzKMMGymfTkYatzoVhrouI2vbixMA/aJGjliMYwCUGD753Yz8jig1ngHqJNjNauT5lpO6lWGCof1AHjk7xL354/Cvvi7cBrvRrYffe8STk8AIyDn353cfgaar0xfafqU19o8KXKXgPnQM8cQVx2cMxGQSScA5yzZ7gh0z0hf3OqrqmriOIwoUhgQhwuQw5IYgEbmOcnJPsBig7tM6vuX6luLCSZRbxRbkjEa+o7ImwW5YMA7HvghewzX3xx6iih0yW3LAzXO1UjBG7G8MXx32jaRn5IFbXrTw2i1CWO5jlktbqHhJ4u/ByAy5G7GTjBB5PccVh9OeEsUFz9rvppL+5GMSTjhSMgEJk8gYxknGOMGg7PB7qGC50uGOAvutUSKQOMENtySMcFSc498DmtD4w6iL6W10a1IeaeVXlKkHykUN974OCzn3ATt6hW06n8FbW8uGuI5ZbZ5OZBCVCu38e0jhjznHBPOMkk7/pDw/tNMU/ZUJkbIaaQhpGBOcFsAAduAAOBnJ5oMzqmMLp10q8AW0wA+gibFeY/DiGEXTXt7kwWCrKwABLvuVIYwCeSWIPxhDnivSPiNPs0m+Ytt/zeQA5xyVKgZ+SSB9c1506cvIViOY99ta7biZX/APmLgr5cMPC8Rq7v6TnKrMc8gALg8Er17oaje3A2zXFwA6gbVUJGNoCnkYD45J7D3yTZ1V14HO8mnzXMy4e6uppWPOGztBIyTwGDD+VWLQKUpQKUpQKqvpaQWXU2oWr5Vb9VniyAN7AFiBgf6U/+7OcmrUqDeJ/SMt1HDd2OBeWLiSLt6wCCY8+/YEAnB5H71BN3QMCGAIIwQeQR8VWqeCaxSOLLULy1t5OXgjc8nBHD57dh6lY4Hf43nRPiZbaiBHu8m6HElu+QwYcMFyBvGQe3I9wKmGaCJ9H+GtrpzvNGZJp5PvTTMHfnuAQBjPv7nAzUspUW6k8R7SzcQ7mnuGOFt7ceZISTgAgcLzjuQfgGgkGpalHbxPNO4jjjG5mbsB/3xgckkYquekNLfWLz9L3yFYY/TYwP7L7zMMYYk8g88/RVNdsHR97q00c+t4gt4yGjsI23BiOQ0zZwx9sfH8OSDZCIAAAAAOABwB9KDlSlKBSlKBSlKCAeNkTDTUnQMWtLiGcFTgjaSuc/7ft74qeRSBlDAgggEEHI557+9a7qjSvtVlc2/vNE6DjPJUhTjI7Ng9/atT4XakZ9Is3bOVj8s5znMRMROT7+iglVKUoFKUoFKUzQKUzXAzqO7DvjuO/x+NBzpWvu+obaJtstxBGxGcPLGpxyM4LduD+VNK6htrouLWeKYx4D+W6vtznGcH3wfyoI34x//BL3/VT/APdHXna30e4gtLec7x9qmBt4kzvkKekygAHlS4VPfMhI991/+OTkaJcYJGWiBx7jzU4/Cqtj6vifz9UmAP2eNLTT7dtvDeVhpCq4ACg7vT2LgcYWgs/wLRho0RYkhpJSuSDgbyMcD+IMeeck/QVYNRnw0s1i0ixVBgGCNz+Lje3/AOTGpNQKUpQKUpQKUpQRTqvwxsdRbzJ4ykv99EdknHycEMfqwJFRpfBy4hOLHV7yCMZARsyYBOT2kRe+T933/O0KUFaw+EU7n/PNXvplP3kVmjDA8MD624I2jH0PzxLum+irPTwfscKxswwz8s7du7sS2MjOM4z7VvKUClKUClKUClKUClKUCoH4Xt5UmqWjH1QXsjgHvslAdGJHHODwO3vU8qvbuT7H1NEcEJqdsUODwZYTkEjP8AVc4/e/E0FhVBJ26h9TINKxyVX/ADotjnAzwue3PA/Cp3Sgr+aHqN0wH0qMnHKi5JH09Ssv07Gu6HQtbJG/UbYD322oYj8ASM/0rea713ZWUgiu7hInKhgp3E4JIB4B9wa1U/jFpSDP2tW9sIkrH8gnagL0jqLNmbV5cAgqIbaCIAgEc537gfg8f0x0L4ZysCJtW1J1Pssyx/1Ck0Pi9bH9lbX8oxkFLVyG4yMZIrvtfEWSQ7V0rUwcZO+GOMd/4nkAJoOD+EVk/MzXUpwMmS6nJbAwCcMOa5r4P6VnP2QHndgyzkE/JBkwf51xuuuL0H9Vo90w+WlgQ/kGb6+9dNx1hq3Hl6M3PfddwfIH7o47559hQZ8PhRpaszCyiy3J3bmHfPCsxVf5AVs+n+j7SwMhs4FiMpy5Xcc4zgeonCjJ9IwPpX3pe8u5YWbUIEt5N7BUSQSejC7SWHG7O7t8DtmtxQVz4+XIXR2UkjzJol4x8l/cc/c+R+PsaM6jQm6Mnlxob9S8MXYxLI21HdcFVZ0Bbg/vhuPTVxf4QsifZbJZWIQ3IL7cFtoRtxCEjcQD8+45Gaq3T531XqCIzIyGW4Q7AvMccYyE2kYwqIMkj2JI70HqDTbPyYYogSREipk9ztULk/lWTQUoFKUoFKUoFKUoFKUoFKUoFKUoFKUoFKUoFKUoFQDxgsytvbX6fe064jmwM5ZC6q6jnH8J59lPzU/rA13SVuraa3kxtmRkJIzjcCA2PkHB/lQZkMoZQykFWAII5BB5BB+MVzqEeEWrtJp4tpj+vsHa2lGMY8tiqDGBxsCrn32nPNTegwLrQbeWQSywQySKMB3jRnA54DEZA5P5msm3tEjBEaKgPfaAufyruqHTdE3crEz6tdbd7MqwpDBhT2Xcqktj5P5UEwrrNyg7so/mKhjeEFm5DXEl3cP7vLcyliMk4O0qAOT2ArmfBrSTybQEn5luP/coJNea9bw486eGPdnG+RFzjGcbiM9x+dau78RdOi3b723yoyQJFY9s8Bckn6Dmtavg1pIIP2NeP/uT/wDDzOa2P+TbTP8AwNt/u1oN3p2ox3ESTQMHjkUMrDOCD+PP51k1xjjCgKoAA4AAwB9AB2rlQUR4462Dq1lAYhOIE3CNmKq8krEKGI/dykZIBGRkZHesXwb0w3GuXFy7mb7OsjNN3DyyEpuXgYVlMpH0FRjxT6kEurX+1VcemBGbcTH5RQMYzxjLLID3GHbv3q1P8Hrp/wAnTnuWxm7fIwc+iPci5+DvMv8ASgtSlKUClKUClKUClKUClKUClKUClKUClKUClKUClKUClKUFY3NwNM6lVmO2DVogpxwvnoQFZvYk8Dj3l59ybOzUd626Ji1SGOOZ5IzFIsiPGcMpHBxnjkZ59jg/Q6o+F4Rme01DUIGfJIE/mISTyzLICWP1z7UE3pUMHSWpDaF1iTaBg7rS1Zj2x6iPx5OTXJ+kNQLKx1ifK5xi2tQOeOVC4b+YOPagmNM1D/8AE++bAm1e4K5yfLgtYm98DeqEj2/H4oPDOJ2Jurq/ugSDslunVAQMAhYQgB/7+aCTX2qwwLunljiXnmR1UcDJ5YjsKjX+VzSv/GR/lJ/013WPhfpkONllAcZ/aKZe/PPmlsn6mt4NFg/uYv8Adp/yoIkfGnTTxA807fwRW8xY/JG5QMD8a12teK07QyGw0y/Y7HxLJCURCEJD4w24A84OM4+tWUFx2r7ig8x9BeDlxqaNPM7W0ZwY3ZNxlyfUQC4bGOzdiffg16Q0jS0toIoIRhIUCKOewGPc5rMpQKUpQKUpQKUpQKUpQKUpQKUpQKUpQKUpQKUpQKUpQKUpQKUpQKUpQKUpQKUpQKUpQKUpQKUpQKUpQKUpQKUpQKUpQKUpQKUpQKU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t2.gstatic.com/images?q=tbn:ANd9GcRSk-W3_y6JmPA8uJofJgib7bV99iESQPK1mceell4mboEafbq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0"/>
            <a:ext cx="2647950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6106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Largest body organ</a:t>
            </a:r>
          </a:p>
          <a:p>
            <a:r>
              <a:rPr lang="en-US" dirty="0" smtClean="0"/>
              <a:t>Epidermis – outer layer that makes new skin cells and Dermis</a:t>
            </a:r>
          </a:p>
          <a:p>
            <a:r>
              <a:rPr lang="en-US" dirty="0" smtClean="0"/>
              <a:t>Functions </a:t>
            </a:r>
          </a:p>
          <a:p>
            <a:pPr lvl="1"/>
            <a:r>
              <a:rPr lang="en-US" dirty="0" smtClean="0"/>
              <a:t>Protects from germs</a:t>
            </a:r>
          </a:p>
          <a:p>
            <a:pPr lvl="1"/>
            <a:r>
              <a:rPr lang="en-US" dirty="0" smtClean="0"/>
              <a:t>Controls body temperature (sweat glands)</a:t>
            </a:r>
          </a:p>
          <a:p>
            <a:pPr lvl="1"/>
            <a:r>
              <a:rPr lang="en-US" dirty="0" smtClean="0"/>
              <a:t>Eliminates wastes</a:t>
            </a:r>
          </a:p>
          <a:p>
            <a:pPr lvl="1"/>
            <a:r>
              <a:rPr lang="en-US" dirty="0" smtClean="0"/>
              <a:t>Shields against water</a:t>
            </a:r>
          </a:p>
          <a:p>
            <a:pPr lvl="1"/>
            <a:r>
              <a:rPr lang="en-US" dirty="0" smtClean="0"/>
              <a:t>Tells us about the world</a:t>
            </a:r>
          </a:p>
          <a:p>
            <a:r>
              <a:rPr lang="en-US" dirty="0" smtClean="0"/>
              <a:t>Keep it clean (regular washing) *sweat glands acne</a:t>
            </a:r>
          </a:p>
          <a:p>
            <a:r>
              <a:rPr lang="en-US" dirty="0" smtClean="0"/>
              <a:t>Protect it (strongest rays from 10-2 use at least 15 SPF)</a:t>
            </a:r>
          </a:p>
          <a:p>
            <a:r>
              <a:rPr lang="en-US" dirty="0" smtClean="0"/>
              <a:t>Eat sensibly (especially Vitamin A prevents skin cancer)</a:t>
            </a:r>
          </a:p>
          <a:p>
            <a:r>
              <a:rPr lang="en-US" dirty="0" smtClean="0"/>
              <a:t>Get plenty of exercise and sleep (glow)</a:t>
            </a:r>
          </a:p>
          <a:p>
            <a:r>
              <a:rPr lang="en-US" dirty="0" smtClean="0"/>
              <a:t>Dermatologist (</a:t>
            </a:r>
            <a:r>
              <a:rPr lang="en-US" dirty="0"/>
              <a:t>s</a:t>
            </a:r>
            <a:r>
              <a:rPr lang="en-US" dirty="0" smtClean="0"/>
              <a:t>kin doctor)</a:t>
            </a:r>
            <a:endParaRPr lang="en-US" dirty="0"/>
          </a:p>
        </p:txBody>
      </p:sp>
      <p:pic>
        <p:nvPicPr>
          <p:cNvPr id="18434" name="Picture 2" descr="http://www.uchospitals.edu/images/nci/CDR00005790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0"/>
            <a:ext cx="4114800" cy="2914130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ANd9GcRCGGILXwMN_gv26UqYZk02DprxLuV3dJEDlMQVc0w9I6nVGAig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63272" cy="2362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1.gstatic.com/images?q=tbn:ANd9GcSS_1ViU-fTxh_D2_gSvveOsBwI3DEDfqtA9Tds-NIN7EWvc4Oe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35598">
            <a:off x="5690100" y="177300"/>
            <a:ext cx="2971800" cy="2971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Best hair styles are ones that are clean</a:t>
            </a:r>
          </a:p>
          <a:p>
            <a:r>
              <a:rPr lang="en-US" dirty="0" smtClean="0"/>
              <a:t>Fastest growing part of your body</a:t>
            </a:r>
          </a:p>
          <a:p>
            <a:r>
              <a:rPr lang="en-US" dirty="0" smtClean="0"/>
              <a:t>Passed on by parents (melanin)</a:t>
            </a:r>
          </a:p>
          <a:p>
            <a:r>
              <a:rPr lang="en-US" dirty="0" smtClean="0"/>
              <a:t>Hair shaft determines straight, curly, wavy</a:t>
            </a:r>
          </a:p>
          <a:p>
            <a:r>
              <a:rPr lang="en-US" dirty="0" smtClean="0"/>
              <a:t>WASH often (shampoo and conditioner)</a:t>
            </a:r>
          </a:p>
          <a:p>
            <a:r>
              <a:rPr lang="en-US" dirty="0" smtClean="0"/>
              <a:t>BRUSH regularly (oils)</a:t>
            </a:r>
          </a:p>
          <a:p>
            <a:r>
              <a:rPr lang="en-US" dirty="0" smtClean="0"/>
              <a:t>Dandruff – dry scalp (dead skin)</a:t>
            </a:r>
          </a:p>
          <a:p>
            <a:r>
              <a:rPr lang="en-US" dirty="0" smtClean="0"/>
              <a:t>Lice – medicated shampoo and precaution</a:t>
            </a:r>
          </a:p>
          <a:p>
            <a:r>
              <a:rPr lang="en-US" dirty="0" smtClean="0"/>
              <a:t>Blow drying or straightening, putting it in a pony can damage your hair</a:t>
            </a:r>
          </a:p>
          <a:p>
            <a:endParaRPr lang="en-US" dirty="0"/>
          </a:p>
        </p:txBody>
      </p:sp>
      <p:sp>
        <p:nvSpPr>
          <p:cNvPr id="19460" name="AutoShape 4" descr="data:image/jpg;base64,/9j/4AAQSkZJRgABAQAAAQABAAD/2wCEAAkGBhIQERQUERQWFRUVFxoZGBYWFBoaFxgYGhggGhggGBgYHSYeGhsjGhYXHy8iIycpLC8sGB4xNzAqNSYrLSkBCQoKDgwOGg8PGikkHiQsLCwsLCwsLCwsLSwsLCwpLCwsLCwsLCwsLCwpKSksLCwpLCksLCwsKSwsLCksLCksLP/AABEIANgA6QMBIgACEQEDEQH/xAAcAAEAAgIDAQAAAAAAAAAAAAAABAUDBwECBgj/xAA6EAACAQMCBAQDBwQBAwUAAAABAgMABBESIQUTMUEGIlFhBzJxFCNCgZGhsVJiwdEzcuHwFRZDkqL/xAAYAQEBAQEBAAAAAAAAAAAAAAAAAQIDBP/EACARAQEAAgICAgMAAAAAAAAAAAABAhEhMRJBInEDE1H/2gAMAwEAAhEDEQA/AN40pSgUpSgUpSgUpSgUpSgUpSgUpSgUpSgUpSgUpSgUpSgUpSgUpSgUrBLfxp8zov1YD+TXeG4VxlGDD1Ugj9qDJSlKBSlKBSlKBSlKBSlKBSlKBSlKBSlKBSlKBSlKBSlKBSlKBSleQ8afEGKxBjjIec/h6hPdvf2osm+l5x3xDDZx65mx/So+Zj7CtR+IfHt1eNpjLIh2EcZOT/1Ebsf2qimvri/nyS0kj/x/AFbB8K+HobYasa5u7HGAwzkYP4aO+OEnbXd/aXEBHPjdC3TWpGfzPWrLwZx1re5RgcDOGHqD1FSvH3jiO4HIjwwVgWk6DIyMIPTfr3xXm+AoZJkVQSSwAA9Sdqum30sDmuaxwJpVR6AD9BWSo8hSlKBSlKBSlKBSlKBSlKBSlKBSlKBSlKBSlKBSlKBSla3+I/xFMGq3tW+8x55Afk/tX+737UWTbJ8QfiUtuGgtTmXcO46R+y+r/wAVqrhPC5ryQhd+pZm6DuSTUjgHhuW9k64XVguT3J7Z6mtm28Ntw6Ag6oxHqEjFgQxPbr5ifQDar09Ex8XTgXAI7KHXkL5f+TUBv/UW32HoK8L428emdmhtTphHlZlGGl9z30n071WeMPGr3jaIwUgXoud2P9T42z7V5+2hLEADJPp1qyHbrDCWIA3zW8fhf4D+zILicfeMPKpHyg9z7mo/w4+Goh03F0vnO6Ifw+hPv7Vs2pa55ZeoUpSo5FKUoFKUoFKUoFKUoFKUoFKUoFKUoFKUoFKUoFKVrvx/8Tkt1MNq4aU7M43WP6Hu38UWTbv8SPH4tg1vbn70jzOD/wAYPYf3fxWrfDVkl3eRxzPpVydyepwSBk+p2rz93fM7EsSSTkknqe9YBcb1qR6MZI3tfvb8KhBn2B8qRBQQ+2dun7/nWpvEviaW/ky2FRfkjX5VHf6scbk1Wai28jE42Azk/v0q58N+Ep7+QJEuF7tjyqPUmrJpftU2XDnmcJEpZjtgetbv8B/DJLPTNcANNjYdk/2auvCPgaDh6DSNUneQjf8AL0FekrNrlln6hSlKjkUpSgUpSgUpSgUpSgUpSgUpmqe+4uWtufbnUEbUw07lFbEox1DAA/mKLpaTy6RnBO46e5xn6DrXeqj7fHfWbvA/lkRwH+UgjIz7YIrWfHfjMVtIktzi4IAlZkyFIGCUJ2JLA70WY7bX4TxRbiPWoIGp1wevkYqf4rtHxJGmeEbsiqzegDZ0/mdJr5zk8S3dtDDLFek87W5jjkOpDr31g7AnOf1qTZfFTiUQaTOzv/yPEDqKqBjVjBwMbe9NVrwfRua5rQKfF+40iRHLXLHQyNGOSqD5dAz8xJ3qwuviZxBpuRNIliyIxZmjyWONSbYOnVtsKH663aTXm+PfEKxswdcodh+CPzt+eNl/M1898V8bXlyCJriRx/SWIX/6jA/aqZ7kmrqrPx/1sbxZ8Wri7BSL7mI9lPnYf3P/AIGPzrwMs5PWoqtmsmc1qTTepHDb1ItLcnGBlj6CsthYNKwVQSScACt5+AfhlHaqstwA0p3Cnon19T/FLwbk5eU8FfCR59Mt3lI+oX8Tf6Fbi4bwyK3QRwoEUdh/n1NScVzWNuOWVpSlKMlKUoFKUoFKUoFKUoFKUoFY5p1QZYgDIGT6k4H6kiu+aq0T7RE8M+jXvqCkHA1HltjtnAP1osjNxW+EAWV30xghW8uclyFXfPlAJ3qm4lxlbC5Y3EiJayRllyMYlDecDA82oNqwd+tVX/vlLa1mXiLoZ45JE5eAS+N4zo9CCDnpWpfFfGeIX8MVzOAYNZjRVYBdajLeQHOSPxU03IkzcbkvZnsbS4ENqzSOglIRcfPhiu5G2wNec4BcyB5YUt0uHniZFBXUU7l0GOuAf2rjxAqzarmG3NvC7BUUBigKrh8MepJ3xWW8kNrdRGwuTI5VMSICuHkGGXf0JxW2lfBbWxt5uY8gug6CNQBoK/j1E9D+dcyzXv2GPUH+yLIwQ/gEhGW/PFSEkk4bdzJcwJJJoeJlkAcKXA8w6gkDcGoMSxvZy6rgqySKY7fSSG1bO2c6VIGO1aRzxG5t9MP2YSI3LHN1sDmTO5XHQVbyp9lu1N+guNUYYqJsklkOjU69CNtq85Y8HnmDmGNnEaa3KjIVe5b0FTOHXqGB4FtuZPI66JQWLqB1VUUebNLCZLUJOkEUciJFBcyB0mZASQDoJEnXSM9Ns1X8Vs1imdI5VlVSQsiggMPUZ+tc8Luo+dEl8ZjCmQyIfOOvlUMfLv1qZwzi7QSSpCVRJgYi0qqWWNj6nYHB3IqdNy7VIFSoISxrNxaxiimdIZRMi9JAuA22+x98irjwhwr7RcRxj8TAf7orafwn8FCKMXMqjU3yDrgev1rZVY7eAIqqowFAAHsKyVzcMrulKUoyUpSgUpSgUpSgUpSgUpSgVgvLgxrkIz+ZRheuCcE/lnNI7hZQ2huhKkg7qw2P5iqzw9xdbhJIi+uSBjFIcFScbBsdsj9waLph8SXxt5LeZI2cF+U5XJIR/wC0ddwD+XvVJ498WwcLkE6qHuJE0aNRHkzlWYDtnb19KofE/wARl4bA9lFIZp0JQSnbQp3Gdzqdc4/LNayuYwVhuftiyTNl2TSS8bIfLrzsc49qunSRn4n4lS8+1SX0bmeTSIXXypGwOCCvppx1z0qHwThLzStEs6RqkTy/euVUkAago6aqlceup5Yor64eJ2nkJ0DHWI48yY2G3rVZx+9kupBeS2/LhkkxiNdMZKgalRjtnA/er21xHNlFeXVtKkZL21rmZlLKAmrYkA7nvsPeoPFb63dIBbxNE6JiVi5bmSavmHpUmZYLq+5dmTbW8rKg50myjb/kbJyNQJ3zXWO/ktvtVnEIpucwj1qusko/lMR9/wDNb0ztIguZbE298s0M0swkJRvvHX8J5it3OdjntVPFw2Uxm4MTGBXCs4GF1HfTnscVKsbdLO70cQgdhGSHh1aGzp8u/pkg1GsJhIywyTNFA8gLHzMqdtRQHzEDaiJHEb8F5WtElgt2ABTmMwAIGzsNjkgnBrtccShhkt5LDnROiLrd2GeaPmKY6L9a6jiEqc60tpi0M0gGMBRJhsRkg7r1G2azrw9OH3pj4hEZFj2eOOQDJK5XDjbuDQY4LUSwTXUtwnNWQAROSZJS+7MPYddxipxv7riAgt0j18hGCLFH5iOrFj1J2yaouHWXPlSNSqcxgoLnCrk4GpvQZqxNzPw25ljgnGpSYzLCQVYbZ0sRRZVjFdWv2Mpy2N0Zc8wkhVQDoBnfJ9q9p8HrcNeoT2DH/wDNeI8Nz2qSk3iPIgRvKhwSx6ZORjua9r8I7oLep2DalG/qDj/FZvTfcb5pSlYecpSlApSlApSlApSlApSlAJqDxS5kjCOukoG+9ycYjwckE7ZBwcemaxXcsd1BKEc4GpSyZ1K6enfIIG3evP8ADPE1txHhshuJFQaTFMWOkBiMA79M7ED8u1GpFhxfiRs545eWotpdp5RjKucLGzb/AC74zWuPHXjVmnlThC5IRjczxJliOh8w6KMA6v0rynijxvczQrYcwPHCxXXHn74KfISfQDtVbPeRWyt9huJXaW3USNjThm/5IyO42/frWpG5HSDiLi3MJt45WnlVll06pV09VGNzn/dRoeIwxNcc+Au0kZWMhivKkB6lds9O9drt1tDbS2tyskgRZcopBhkz8rZ2JFR+IcPmuLd+ISyRnXOUK6xzC5GonQB8tWRq8OvA/sZab7Y0i/dMYuXjeX8IbIO36V24RBLeRtbtcpFFAjzKk0mELY3CD+o1xx6a7uUjvJoQsW0KukYRDyx023Jx3qDx/iUVxIHht0t1CquhCSCwG7ZPc1rTO3e54mZ4ILdYIw0ZbDxp97KWIPnPU4xt9a7Tx28dvGyvMLwSnWhACKgGxB66tXau9xixlgltLlXk0LJqjBBic9VOrYkVBmZy4luFdhI2slsrzBq8xDY7nO49arKQOG3FxFNdMdaxsvMd5BrLPsPmOW6V14xxl7oxkxxpy41jHKjC5CjGXx1Y+tY+LXUUs7tbx8mJj5Yy5fSMd2O57n86sJrqXhrzwwzRSrLEEd48OhVgGwCRsR02oIh4dD9k5vPXnGXR9n0nUE0516umM7Y966jgcxtzclDyeZy+ZtjXjOPWsHD7LmypHqVNbBdTnCrk9WPYVI4jHJCXt+cHjSQ/I5MTMDjUvY7d6GmfiU1o8UAt45EkVCJ2dsh3z5So7AD6Vlg4bc2qQ3gjHLMn3bsAVZ0IOCuc4+tY+FXlqsU6zQs8jpiF1fSsbZ3Yj8Xb1qJ9rfSE1MVGSFLEgE9cDoKjS1S+e/uy87ojTSDU+AqLnAyQOgH+K9Rw1Vsr3EMqzLG4KyL8rdCcfuK83cLakQC1WXmcvE2vGGlz/wDGBuBj/FW9haEMqgEuT0G+Dnpt1NHTCPpa2nEiK69GAI+hGay1B4HatFbQo3zLGoP1xvU6uTz3spSlEKUpQKUpQKUpQKhxcVRp3g3EiqGwRjUp7r6gHY+hqZWtfiX40toFBjZlvYJPuxpIK9215+aJl9M5OPSiybc+JfGKcI4kzOjcqeMM6rjzOAQHTJxnbS2fY1p/xrxK3mupJLLWIZNLspGArn5sD0ydvqay+MfEsd+sMn3puAGExc+QnOU5QBwqgZ2GKqrLj8yW0ttGEKzlNWVBbynI0t2Oa1I6aWFmqSRJBbWzyXWsyGZCSxiC7ro9B1zVZZ3sSrOhgMksoUROGYGJtWWIUfMSNqyX8V3wycozGGdV3KPuFkXOMqcbg1xaxSWsVvfRTxiTmNoQMDKjIPmZCCMH39q1pdsPCr+3hM4uLczF4ysfnKcuT+ogdcehqPw+0iW4jW8MkURPnKplwpGcqrDvtUl9FzDcXM1yBc8wERFMtKXOXYEbLjr0qLxXjE13IJLljI2lVBO2UQYABA9O/rVZSrTh0l1zkhl+5gWSZVmkCeUH8Kk45hGNhUabjjvax2pSIJG7PqCASEsMYZ+pA9Pp6Vi41cwSzM1tEYYtgsZcuRgAHLHrk5P51Ls57jhlwkjRhJNGpVmjDAq67HS3XY5FVEXh/D45IppHnSNo1BSMhi0pLYwuNhjrWcPeXypEvNnW3jYqoGeXGN2P0qDawiWVVLLGHYKXbZVycZPsM5qVcO9pNKkE+oDVGZYmIWRTscHupFB0uBbfZ4uWJftGpuaW08rT+DRjfPrmsEdvIF5uhigYLrKnRq6gE4xnA6Vl4RZJNMkckqwqxwZHBKqPU4qTJxOWOJrYTM0HMLaB8jMMgMBjI2oOOPcbkvZjNMEDFVXCIEUBRgbDvUuTgbWj20l3HqhlVZdCyAF487jI3UkVHiitTaMztL9p5g0IAOUY8blj11ZrHYcNnutQhjeTlqWbSM6UHU+wFRXa9CzTsLWJlR3PLj1a2AJ8q56k1ZeF9VteKJbUTspZTBIpHmxjcY7e4xUqARSC1FjG8VxGMyTGQ4ZwQQw/oVfXFXKRySSmOFmmnlOHmx55CeoXuF/nvUbxx3yhQWyxMyxKDK7blckR5OdEf8Z/Sts/Dz4e8gCe5GZDuqH8Puff+Kn+Bvh5HZKJJgGnP5hPp7+9e0rNqZ5+oUpSsuJSlKBSlKBSlKBSlKCn8VcfWytnlONQU6ATgFgM182+K7W5KxXVywb7VqZTqyxAODkfhHoK3Z8Y+HNJZKy5xG/m+jDH84rRE/A52t5JwhMMTKjNkYBbptnP7d61jPbpJ8WPhnEYooZ0ktlleVNKOScxnOdS4HX/AFVXc28kLlZEaNxg6WUq2/TIPtRJmGAG6du4+lW0sFzxHn3UkgcwopkMkgVivyqFz1PtW1R7P7K0E7TySm48nJAGVY58/MY7jA6Vg4IbUTA3gk5WDnladeceX5tsasVDgdQyll1AEErnGRncZHTIq4WWyur1jIDZ2zEnSgMpQBdgM9ckfvVRBteBSTQzzx6eXBpL5cBsM2FwOrH6V1v+NzTpDHI5KQLpjXAAUE5PQb7+tQ2XAOnJGf27ZqdFxdBatByIyzSK4nIPNUAfKvbB/wA0RwxtRbJpEv2nmNrJI5XLx5dI66s1jvopyElmEhDjyPJqOpV28rN1A6bVls+EF7eafmRLyig5bOBI+s4yi98d6wzX80saRu7NHCCEUkkIGOTgdt6KzcRuYHjgWGJkdUIlYvqEj5yGC/hGK7ycBlW2S5KjlSSGNTqGSyjLbZzjHeuY7OA2rSc7E4kVRDoO6Ebtr6bHtUeGJieWgZ2PRVBJzjfCii6SOM38UkrSRQpAp04jViwGFAJyfUjP51Ywo/DXSSeKCbnwFkVyHULIMBiFOzDHQ1XQi2FtJzFk+08xdBBHLCY82oddWelduE8AnvBKYYwwhjMj+YDSg6nc7/SoOnCLOO4nSOWUQxs2GlKkhB6kVccLtJEnlS0nYRDUrzKSitFnYtv0I3096zf+kW9wsTW4kijSMC4kkII5vU8sDqSOg/WvQcD4LLfulvbLohTck/u0h7sf+wqVrHH3WHg3BmuHFtZIdOfM52LYPzOewHp0rdfhHwZFw9PLhpG+Z8b/AEX0FSfDPheGwiCRDzH5nPzMfr6e1XNYtYzz3xClKVHMpSlApSlApSlApSlApSlBgvrNZo3jcZVwVI9jXzh438Ly2UrwknQTqXc6WG+k46Z7e29fS1UXi7wrHxCAxts43R8bqf8AR71ZdN45afMPG+CxxGIQyi4Lxh3CIRy2PVfcgdTVOte3u4Lrhdw+kmKVVZCcA+Vhg4yCCCNwa85xSwgWOExSNJI6kyoUwEbVgAH8WRvmujVjm9jtZ7mJbcG3iYRq7SsWCuRh3J7Ln/wVX8StFjmkRJFlVHZRIo8rgHAK57HrWIoQcEYxsfr7ip/AeJpbTcx4Y5wFYcuXdcsCAce2aqdsdtx2aK3lt1YcqZlZxpBJKbjBIyN/Su1pbWptpXkldbhWTlRhMq6n5yzdsCu8dlbtayytNpnEiqkAQ+ZT8zaugxWGx4DPPHLJFGWSBdUjAjCr6nP+KI6cP4RLclhDGXKIzsFBJCruSaz8L49NbpNHEQFnTRJlQcrnOxI2PvUW3vZImYxO6agynSxBKHqrEYyCOtYA1FWPB4YpJ4o55OVGzDXJpLaV9cDrWW14q9jcmW1mOpCwSULjKnK50nOMrXfik1ppi+yJIr8vE3MIbMnqmOgxXB8MXAtFvCByWcxhtQyWHXy9ex/SoInD+W86G518suOYV+fST5iPfrV3Z8JRnlkRnjtQzBSTiSRc+VQB8zEYJ7CpUii7ZLi4ijhiRFRUhXQZSm2fzPzN+len8KeDJ+KSBmHLgTbOPKo/pQdzUrpMdc1F8N+HJuJSLHEnLgT0HkUHqSfxMf1Nb14DwGGyiEcK4A6nux9Se9ZeEcIitYlihUKo/Un1PvU2sWueeeylKVHMpSlApSlApSlApSlApSlApSlApSlB5rxr4Ji4jFvhZVHkfH7N6r/FfP3GeCTWc+l1KSxsCD13ByCM7Fdq+pqofFnhCHiEemQaXHySAbqff1X2rUreOWu3zVFfRS3Us3ExJLrVyeXhWMhHlPYAZ9KqhwebkG4EZ5IcIZPwhyM4z32r13ivwXNZyaJl2/C4+Vv+k/4rzF3zlj5WtuVq1aNR0FsYB09M4rbdirau8V06Kyq7KHGGCsQGHowHUexq0g8QFLSW15cZEjq3MK/eDT2Deh/3UCweNZUMqlowwLqDgsoO4B9xVZR48Z3zjuParXxDdWkkoNnC8UYRQVd9TawPMc+5/jtWLjtzbvcSNbRmKFj5I2bUVGB1O/fJ/OpfDZrMWs4ljka5JXkMpGhd/NrGd9vY1B0h4LCbRrhrhOaJAgtiPOykZL/T8ql8PsdKhpySnzJDk7n1I6Kv7msdlZLGFd/M53VOoHoW9/b9a2f4A+G73TC5vAeWdwp2L+n0Wpa3JJzUTwb4Fl4lJzp/JAp7LjP9qDGABW67KySFFjiUKqjAArJDCqKFUBVAwABgAe1d6xa55ZeRSlKjBSlKBSlKBSlKBSlKBSlKBSlKBSlKBSlKBSlKCJxPhUVzGY5kDo3UH+QeoPvWnPGXwtltdUkAM0PdcedB7+oHrW7qVZdNY5WPkybw6ZM8gaj3T8Q/KqSW1K7HYjsa+nfE3w0t7o8yH7iYbh02BP8AcB9OorU3ib4bX6OWeJpMn54xqz9dO/6ityt8ZdNcJDmrXh9uExgapCdj1C7dvVqueG+AbuZtMcEjfVSAPqTsK254F+EyWpE11iSUbqnVU+v9R/apaT49qz4dfC0grc3o91iYdfQv/qtsgY6VzSsMZZbKUpRkpSlApSlApSlApSlApSlApSlApSlApSlApSlAp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63500" y="-774700"/>
            <a:ext cx="171450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g;base64,/9j/4AAQSkZJRgABAQAAAQABAAD/2wCEAAkGBhIQERQUERQWFRUVFxoZGBYWFBoaFxgYGhggGhggGBgYHSYeGhsjGhYXHy8iIycpLC8sGB4xNzAqNSYrLSkBCQoKDgwOGg8PGikkHiQsLCwsLCwsLCwsLSwsLCwpLCwsLCwsLCwsLCwpKSksLCwpLCksLCwsKSwsLCksLCksLP/AABEIANgA6QMBIgACEQEDEQH/xAAcAAEAAgIDAQAAAAAAAAAAAAAABAUDBwECBgj/xAA6EAACAQMCBAQDBwQBAwUAAAABAgMABBESIQUTMUEGIlFhBzJxFCNCgZGhsVJiwdEzcuHwFRZDkqL/xAAYAQEBAQEBAAAAAAAAAAAAAAAAAQIDBP/EACARAQEAAgICAgMAAAAAAAAAAAABAhEhMRJBInEDE1H/2gAMAwEAAhEDEQA/AN40pSgUpSgUpSgUpSgUpSgUpSgUpSgUpSgUpSgUpSgUpSgUpSgUpSgUrBLfxp8zov1YD+TXeG4VxlGDD1Ugj9qDJSlKBSlKBSlKBSlKBSlKBSlKBSlKBSlKBSlKBSlKBSlKBSlKBSleQ8afEGKxBjjIec/h6hPdvf2osm+l5x3xDDZx65mx/So+Zj7CtR+IfHt1eNpjLIh2EcZOT/1Ebsf2qimvri/nyS0kj/x/AFbB8K+HobYasa5u7HGAwzkYP4aO+OEnbXd/aXEBHPjdC3TWpGfzPWrLwZx1re5RgcDOGHqD1FSvH3jiO4HIjwwVgWk6DIyMIPTfr3xXm+AoZJkVQSSwAA9Sdqum30sDmuaxwJpVR6AD9BWSo8hSlKBSlKBSlKBSlKBSlKBSlKBSlKBSlKBSlKBSlKBSla3+I/xFMGq3tW+8x55Afk/tX+737UWTbJ8QfiUtuGgtTmXcO46R+y+r/wAVqrhPC5ryQhd+pZm6DuSTUjgHhuW9k64XVguT3J7Z6mtm28Ntw6Ag6oxHqEjFgQxPbr5ifQDar09Ex8XTgXAI7KHXkL5f+TUBv/UW32HoK8L428emdmhtTphHlZlGGl9z30n071WeMPGr3jaIwUgXoud2P9T42z7V5+2hLEADJPp1qyHbrDCWIA3zW8fhf4D+zILicfeMPKpHyg9z7mo/w4+Goh03F0vnO6Ifw+hPv7Vs2pa55ZeoUpSo5FKUoFKUoFKUoFKUoFKUoFKUoFKUoFKUoFKUoFKVrvx/8Tkt1MNq4aU7M43WP6Hu38UWTbv8SPH4tg1vbn70jzOD/wAYPYf3fxWrfDVkl3eRxzPpVydyepwSBk+p2rz93fM7EsSSTkknqe9YBcb1qR6MZI3tfvb8KhBn2B8qRBQQ+2dun7/nWpvEviaW/ky2FRfkjX5VHf6scbk1Wai28jE42Azk/v0q58N+Ep7+QJEuF7tjyqPUmrJpftU2XDnmcJEpZjtgetbv8B/DJLPTNcANNjYdk/2auvCPgaDh6DSNUneQjf8AL0FekrNrlln6hSlKjkUpSgUpSgUpSgUpSgUpSgUpmqe+4uWtufbnUEbUw07lFbEox1DAA/mKLpaTy6RnBO46e5xn6DrXeqj7fHfWbvA/lkRwH+UgjIz7YIrWfHfjMVtIktzi4IAlZkyFIGCUJ2JLA70WY7bX4TxRbiPWoIGp1wevkYqf4rtHxJGmeEbsiqzegDZ0/mdJr5zk8S3dtDDLFek87W5jjkOpDr31g7AnOf1qTZfFTiUQaTOzv/yPEDqKqBjVjBwMbe9NVrwfRua5rQKfF+40iRHLXLHQyNGOSqD5dAz8xJ3qwuviZxBpuRNIliyIxZmjyWONSbYOnVtsKH663aTXm+PfEKxswdcodh+CPzt+eNl/M1898V8bXlyCJriRx/SWIX/6jA/aqZ7kmrqrPx/1sbxZ8Wri7BSL7mI9lPnYf3P/AIGPzrwMs5PWoqtmsmc1qTTepHDb1ItLcnGBlj6CsthYNKwVQSScACt5+AfhlHaqstwA0p3Cnon19T/FLwbk5eU8FfCR59Mt3lI+oX8Tf6Fbi4bwyK3QRwoEUdh/n1NScVzWNuOWVpSlKMlKUoFKUoFKUoFKUoFKUoFY5p1QZYgDIGT6k4H6kiu+aq0T7RE8M+jXvqCkHA1HltjtnAP1osjNxW+EAWV30xghW8uclyFXfPlAJ3qm4lxlbC5Y3EiJayRllyMYlDecDA82oNqwd+tVX/vlLa1mXiLoZ45JE5eAS+N4zo9CCDnpWpfFfGeIX8MVzOAYNZjRVYBdajLeQHOSPxU03IkzcbkvZnsbS4ENqzSOglIRcfPhiu5G2wNec4BcyB5YUt0uHniZFBXUU7l0GOuAf2rjxAqzarmG3NvC7BUUBigKrh8MepJ3xWW8kNrdRGwuTI5VMSICuHkGGXf0JxW2lfBbWxt5uY8gug6CNQBoK/j1E9D+dcyzXv2GPUH+yLIwQ/gEhGW/PFSEkk4bdzJcwJJJoeJlkAcKXA8w6gkDcGoMSxvZy6rgqySKY7fSSG1bO2c6VIGO1aRzxG5t9MP2YSI3LHN1sDmTO5XHQVbyp9lu1N+guNUYYqJsklkOjU69CNtq85Y8HnmDmGNnEaa3KjIVe5b0FTOHXqGB4FtuZPI66JQWLqB1VUUebNLCZLUJOkEUciJFBcyB0mZASQDoJEnXSM9Ns1X8Vs1imdI5VlVSQsiggMPUZ+tc8Luo+dEl8ZjCmQyIfOOvlUMfLv1qZwzi7QSSpCVRJgYi0qqWWNj6nYHB3IqdNy7VIFSoISxrNxaxiimdIZRMi9JAuA22+x98irjwhwr7RcRxj8TAf7orafwn8FCKMXMqjU3yDrgev1rZVY7eAIqqowFAAHsKyVzcMrulKUoyUpSgUpSgUpSgUpSgUpSgVgvLgxrkIz+ZRheuCcE/lnNI7hZQ2huhKkg7qw2P5iqzw9xdbhJIi+uSBjFIcFScbBsdsj9waLph8SXxt5LeZI2cF+U5XJIR/wC0ddwD+XvVJ498WwcLkE6qHuJE0aNRHkzlWYDtnb19KofE/wARl4bA9lFIZp0JQSnbQp3Gdzqdc4/LNayuYwVhuftiyTNl2TSS8bIfLrzsc49qunSRn4n4lS8+1SX0bmeTSIXXypGwOCCvppx1z0qHwThLzStEs6RqkTy/euVUkAago6aqlceup5Yor64eJ2nkJ0DHWI48yY2G3rVZx+9kupBeS2/LhkkxiNdMZKgalRjtnA/er21xHNlFeXVtKkZL21rmZlLKAmrYkA7nvsPeoPFb63dIBbxNE6JiVi5bmSavmHpUmZYLq+5dmTbW8rKg50myjb/kbJyNQJ3zXWO/ktvtVnEIpucwj1qusko/lMR9/wDNb0ztIguZbE298s0M0swkJRvvHX8J5it3OdjntVPFw2Uxm4MTGBXCs4GF1HfTnscVKsbdLO70cQgdhGSHh1aGzp8u/pkg1GsJhIywyTNFA8gLHzMqdtRQHzEDaiJHEb8F5WtElgt2ABTmMwAIGzsNjkgnBrtccShhkt5LDnROiLrd2GeaPmKY6L9a6jiEqc60tpi0M0gGMBRJhsRkg7r1G2azrw9OH3pj4hEZFj2eOOQDJK5XDjbuDQY4LUSwTXUtwnNWQAROSZJS+7MPYddxipxv7riAgt0j18hGCLFH5iOrFj1J2yaouHWXPlSNSqcxgoLnCrk4GpvQZqxNzPw25ljgnGpSYzLCQVYbZ0sRRZVjFdWv2Mpy2N0Zc8wkhVQDoBnfJ9q9p8HrcNeoT2DH/wDNeI8Nz2qSk3iPIgRvKhwSx6ZORjua9r8I7oLep2DalG/qDj/FZvTfcb5pSlYecpSlApSlApSlApSlApSlAJqDxS5kjCOukoG+9ycYjwckE7ZBwcemaxXcsd1BKEc4GpSyZ1K6enfIIG3evP8ADPE1txHhshuJFQaTFMWOkBiMA79M7ED8u1GpFhxfiRs545eWotpdp5RjKucLGzb/AC74zWuPHXjVmnlThC5IRjczxJliOh8w6KMA6v0rynijxvczQrYcwPHCxXXHn74KfISfQDtVbPeRWyt9huJXaW3USNjThm/5IyO42/frWpG5HSDiLi3MJt45WnlVll06pV09VGNzn/dRoeIwxNcc+Au0kZWMhivKkB6lds9O9drt1tDbS2tyskgRZcopBhkz8rZ2JFR+IcPmuLd+ISyRnXOUK6xzC5GonQB8tWRq8OvA/sZab7Y0i/dMYuXjeX8IbIO36V24RBLeRtbtcpFFAjzKk0mELY3CD+o1xx6a7uUjvJoQsW0KukYRDyx023Jx3qDx/iUVxIHht0t1CquhCSCwG7ZPc1rTO3e54mZ4ILdYIw0ZbDxp97KWIPnPU4xt9a7Tx28dvGyvMLwSnWhACKgGxB66tXau9xixlgltLlXk0LJqjBBic9VOrYkVBmZy4luFdhI2slsrzBq8xDY7nO49arKQOG3FxFNdMdaxsvMd5BrLPsPmOW6V14xxl7oxkxxpy41jHKjC5CjGXx1Y+tY+LXUUs7tbx8mJj5Yy5fSMd2O57n86sJrqXhrzwwzRSrLEEd48OhVgGwCRsR02oIh4dD9k5vPXnGXR9n0nUE0516umM7Y966jgcxtzclDyeZy+ZtjXjOPWsHD7LmypHqVNbBdTnCrk9WPYVI4jHJCXt+cHjSQ/I5MTMDjUvY7d6GmfiU1o8UAt45EkVCJ2dsh3z5So7AD6Vlg4bc2qQ3gjHLMn3bsAVZ0IOCuc4+tY+FXlqsU6zQs8jpiF1fSsbZ3Yj8Xb1qJ9rfSE1MVGSFLEgE9cDoKjS1S+e/uy87ojTSDU+AqLnAyQOgH+K9Rw1Vsr3EMqzLG4KyL8rdCcfuK83cLakQC1WXmcvE2vGGlz/wDGBuBj/FW9haEMqgEuT0G+Dnpt1NHTCPpa2nEiK69GAI+hGay1B4HatFbQo3zLGoP1xvU6uTz3spSlEKUpQKUpQKUpQKhxcVRp3g3EiqGwRjUp7r6gHY+hqZWtfiX40toFBjZlvYJPuxpIK9215+aJl9M5OPSiybc+JfGKcI4kzOjcqeMM6rjzOAQHTJxnbS2fY1p/xrxK3mupJLLWIZNLspGArn5sD0ydvqay+MfEsd+sMn3puAGExc+QnOU5QBwqgZ2GKqrLj8yW0ttGEKzlNWVBbynI0t2Oa1I6aWFmqSRJBbWzyXWsyGZCSxiC7ro9B1zVZZ3sSrOhgMksoUROGYGJtWWIUfMSNqyX8V3wycozGGdV3KPuFkXOMqcbg1xaxSWsVvfRTxiTmNoQMDKjIPmZCCMH39q1pdsPCr+3hM4uLczF4ysfnKcuT+ogdcehqPw+0iW4jW8MkURPnKplwpGcqrDvtUl9FzDcXM1yBc8wERFMtKXOXYEbLjr0qLxXjE13IJLljI2lVBO2UQYABA9O/rVZSrTh0l1zkhl+5gWSZVmkCeUH8Kk45hGNhUabjjvax2pSIJG7PqCASEsMYZ+pA9Pp6Vi41cwSzM1tEYYtgsZcuRgAHLHrk5P51Ls57jhlwkjRhJNGpVmjDAq67HS3XY5FVEXh/D45IppHnSNo1BSMhi0pLYwuNhjrWcPeXypEvNnW3jYqoGeXGN2P0qDawiWVVLLGHYKXbZVycZPsM5qVcO9pNKkE+oDVGZYmIWRTscHupFB0uBbfZ4uWJftGpuaW08rT+DRjfPrmsEdvIF5uhigYLrKnRq6gE4xnA6Vl4RZJNMkckqwqxwZHBKqPU4qTJxOWOJrYTM0HMLaB8jMMgMBjI2oOOPcbkvZjNMEDFVXCIEUBRgbDvUuTgbWj20l3HqhlVZdCyAF487jI3UkVHiitTaMztL9p5g0IAOUY8blj11ZrHYcNnutQhjeTlqWbSM6UHU+wFRXa9CzTsLWJlR3PLj1a2AJ8q56k1ZeF9VteKJbUTspZTBIpHmxjcY7e4xUqARSC1FjG8VxGMyTGQ4ZwQQw/oVfXFXKRySSmOFmmnlOHmx55CeoXuF/nvUbxx3yhQWyxMyxKDK7blckR5OdEf8Z/Sts/Dz4e8gCe5GZDuqH8Puff+Kn+Bvh5HZKJJgGnP5hPp7+9e0rNqZ5+oUpSsuJSlKBSlKBSlKBSlKCn8VcfWytnlONQU6ATgFgM182+K7W5KxXVywb7VqZTqyxAODkfhHoK3Z8Y+HNJZKy5xG/m+jDH84rRE/A52t5JwhMMTKjNkYBbptnP7d61jPbpJ8WPhnEYooZ0ktlleVNKOScxnOdS4HX/AFVXc28kLlZEaNxg6WUq2/TIPtRJmGAG6du4+lW0sFzxHn3UkgcwopkMkgVivyqFz1PtW1R7P7K0E7TySm48nJAGVY58/MY7jA6Vg4IbUTA3gk5WDnladeceX5tsasVDgdQyll1AEErnGRncZHTIq4WWyur1jIDZ2zEnSgMpQBdgM9ckfvVRBteBSTQzzx6eXBpL5cBsM2FwOrH6V1v+NzTpDHI5KQLpjXAAUE5PQb7+tQ2XAOnJGf27ZqdFxdBatByIyzSK4nIPNUAfKvbB/wA0RwxtRbJpEv2nmNrJI5XLx5dI66s1jvopyElmEhDjyPJqOpV28rN1A6bVls+EF7eafmRLyig5bOBI+s4yi98d6wzX80saRu7NHCCEUkkIGOTgdt6KzcRuYHjgWGJkdUIlYvqEj5yGC/hGK7ycBlW2S5KjlSSGNTqGSyjLbZzjHeuY7OA2rSc7E4kVRDoO6Ebtr6bHtUeGJieWgZ2PRVBJzjfCii6SOM38UkrSRQpAp04jViwGFAJyfUjP51Ywo/DXSSeKCbnwFkVyHULIMBiFOzDHQ1XQi2FtJzFk+08xdBBHLCY82oddWelduE8AnvBKYYwwhjMj+YDSg6nc7/SoOnCLOO4nSOWUQxs2GlKkhB6kVccLtJEnlS0nYRDUrzKSitFnYtv0I3096zf+kW9wsTW4kijSMC4kkII5vU8sDqSOg/WvQcD4LLfulvbLohTck/u0h7sf+wqVrHH3WHg3BmuHFtZIdOfM52LYPzOewHp0rdfhHwZFw9PLhpG+Z8b/AEX0FSfDPheGwiCRDzH5nPzMfr6e1XNYtYzz3xClKVHMpSlApSlApSlApSlApSlBgvrNZo3jcZVwVI9jXzh438Ly2UrwknQTqXc6WG+k46Z7e29fS1UXi7wrHxCAxts43R8bqf8AR71ZdN45afMPG+CxxGIQyi4Lxh3CIRy2PVfcgdTVOte3u4Lrhdw+kmKVVZCcA+Vhg4yCCCNwa85xSwgWOExSNJI6kyoUwEbVgAH8WRvmujVjm9jtZ7mJbcG3iYRq7SsWCuRh3J7Ln/wVX8StFjmkRJFlVHZRIo8rgHAK57HrWIoQcEYxsfr7ip/AeJpbTcx4Y5wFYcuXdcsCAce2aqdsdtx2aK3lt1YcqZlZxpBJKbjBIyN/Su1pbWptpXkldbhWTlRhMq6n5yzdsCu8dlbtayytNpnEiqkAQ+ZT8zaugxWGx4DPPHLJFGWSBdUjAjCr6nP+KI6cP4RLclhDGXKIzsFBJCruSaz8L49NbpNHEQFnTRJlQcrnOxI2PvUW3vZImYxO6agynSxBKHqrEYyCOtYA1FWPB4YpJ4o55OVGzDXJpLaV9cDrWW14q9jcmW1mOpCwSULjKnK50nOMrXfik1ppi+yJIr8vE3MIbMnqmOgxXB8MXAtFvCByWcxhtQyWHXy9ex/SoInD+W86G518suOYV+fST5iPfrV3Z8JRnlkRnjtQzBSTiSRc+VQB8zEYJ7CpUii7ZLi4ijhiRFRUhXQZSm2fzPzN+len8KeDJ+KSBmHLgTbOPKo/pQdzUrpMdc1F8N+HJuJSLHEnLgT0HkUHqSfxMf1Nb14DwGGyiEcK4A6nux9Se9ZeEcIitYlihUKo/Un1PvU2sWueeeylKVHMpSlApSlApSlApSlApSlApSlApSlB5rxr4Ji4jFvhZVHkfH7N6r/FfP3GeCTWc+l1KSxsCD13ByCM7Fdq+pqofFnhCHiEemQaXHySAbqff1X2rUreOWu3zVFfRS3Us3ExJLrVyeXhWMhHlPYAZ9KqhwebkG4EZ5IcIZPwhyM4z32r13ivwXNZyaJl2/C4+Vv+k/4rzF3zlj5WtuVq1aNR0FsYB09M4rbdirau8V06Kyq7KHGGCsQGHowHUexq0g8QFLSW15cZEjq3MK/eDT2Deh/3UCweNZUMqlowwLqDgsoO4B9xVZR48Z3zjuParXxDdWkkoNnC8UYRQVd9TawPMc+5/jtWLjtzbvcSNbRmKFj5I2bUVGB1O/fJ/OpfDZrMWs4ljka5JXkMpGhd/NrGd9vY1B0h4LCbRrhrhOaJAgtiPOykZL/T8ql8PsdKhpySnzJDk7n1I6Kv7msdlZLGFd/M53VOoHoW9/b9a2f4A+G73TC5vAeWdwp2L+n0Wpa3JJzUTwb4Fl4lJzp/JAp7LjP9qDGABW67KySFFjiUKqjAArJDCqKFUBVAwABgAe1d6xa55ZeRSlKjBSlKBSlKBSlKBSlKBSlKBSlKBSlKBSlKBSlKCJxPhUVzGY5kDo3UH+QeoPvWnPGXwtltdUkAM0PdcedB7+oHrW7qVZdNY5WPkybw6ZM8gaj3T8Q/KqSW1K7HYjsa+nfE3w0t7o8yH7iYbh02BP8AcB9OorU3ib4bX6OWeJpMn54xqz9dO/6ityt8ZdNcJDmrXh9uExgapCdj1C7dvVqueG+AbuZtMcEjfVSAPqTsK254F+EyWpE11iSUbqnVU+v9R/apaT49qz4dfC0grc3o91iYdfQv/qtsgY6VzSsMZZbKUpRkpSlApSlApSlApSlApSlApSlApSlApSlApSlAp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63500" y="-774700"/>
            <a:ext cx="171450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data:image/jpg;base64,/9j/4AAQSkZJRgABAQAAAQABAAD/2wCEAAkGBhQSEBIREhIWExUVFxUUFBgUFRgXFxQVFBQVFBgUEhgXGygeGRkjGRQUHy8gJCcpLC4sFh4xNTAqNSYrLCoBCQoKDgwMFg8PFSkcHBgpKSwpKSkpKSkpKSkpKSkpKSwpKSkpLCwpKSkpKSksKSkpKSwpKSkpKSwpKSwsKSksLP/AABEIALEBHQMBIgACEQEDEQH/xAAcAAEAAQUBAQAAAAAAAAAAAAAABgEDBAUHAgj/xABEEAACAQMCAwUGAwcBBQgDAAABAgADBBESIQUxQQYTUWFxByIygZGhFCPBQlJicoKx0ZIkM6Lw8VNUg7KzwtLhCBUW/8QAFgEBAQEAAAAAAAAAAAAAAAAAAAEC/8QAGBEBAQEBAQAAAAAAAAAAAAAAABEBITH/2gAMAwEAAhEDEQA/AO4xEQEREBERAREQEREBERAREQEREBERAREQEREBERAREQEREBEZiAiIgIiICIiAiIgIiICIiAiIgIiICIiAiIgIiICIiAiIgIiWrm5WmjVHOFRSzHwVQST9AYF2JpuIcbJsmurQLW90Ou5AZAfeK+ekMQOpHnNTcXr8R4T39IvQqEPUQI2+uizjQ2OYbQQR01eUCScS4pTt6feVnCJkDJ5ZJwBNL2j7c0rW2pXIVqyViAhp9cozg/MLNFwLii39lTsKqVHdrQ1DWfdTUpVTR1Z56hVUN9Okj3BbjvLKtSuLjTTFotOkjkKqV6NatSXTnrihSP8AU0lVMe0XbpqVOzeiqnvmo97khu5SoFbD6TsSrEg8j3Z8RNJxbtdd9zUomrTp1Xq31GmyI+rNqFanpwCN8EsTjCk+E0CIhsKrikWqVLaxDaCA4ahXr2ZYFgRn3Ez5ddpkcU4gz6XpMis94aqFwdI7+yss5Hhi5bPzikZXHuI1zQrlruuyGtTo01poCxFXh63CaiMEYqMpJ8FO28kfA7hm/Hd7cMKCW9sqgnAo67RWd9fPO4OfOQu7qk2aIxdNVWhVqaSVbRQ4Vbhxkb4ycH0M2NtxIvw+sKBSqLirRtn7zUA1Knw+glVlxgjcHB8xyzFIzOA1a61rcUa+o1PwVGqXbvFKJZ1Lmu1PfGTmmM+LCSPt7xWtRWgbd9L5qOVwD3gSmdNM55aqrUU/8SaX2fp3lzq2006QbbGxq0bS3UYHLH4KsP6jMjtbxEf/ALBFJBFvRFcgkDUe81KmWIAJrUrTmehiibWIfuk70qamle80fDrx72nO+M5j8aned1rXvNOvRkatOcaseGZq+F1KltZB7yuKzqpeo6DYk8kpADLdAOrE+YExOzNEBa19XqU3qVNRZlC/kUVJdaGtd20A7k8/DlKiTRMLhHFqdzRWvSyUfOkspXIBxkA9NuczYCIiAiIgIiICIiAiIgIiICIiAiIgIiICeWqAYyQM7DJ5nwE8XLsEbQAX0kqGOAWwcAnoM43kRumfiVoQum2vqJZlRtLtRqI7oNQPRgoIYcsqwzgZDdf/ANEv442Jwr90aq7kEjKjKgrgjc8ifhO01HZLiNRbm54fcua1VM1hUKgI1JtCqqrk74ILdMsfInR9veJ0biztK4ZkrqDWCKSKppBSt3SBAwHRQ5I8aXynqhdBKXDeIhsijiyuWyTqpZNIVGPhqxU+ayVVeE8UXhdXidKoj1EplLimqe8e5fCYQE7IgakPr0E1ls6WVxpqs6JZ3etVBb3qF3RcIuhfiIq0k+b+ck3byzK1reuoX80NZVS2chK3w6QCATqyN+WQekjPbTV3fD79BqNWklKoCSAzpprJqI3G9NhILdwa1nc1qFu/dPTev3ZKhgKNw1rWUAH+W4PquJS8thS4rXtWXKtXt6qAgEYqXVrU2z/EKg+frLvtIpslWyunIDVaK06ugEDVT97K56fnv54E114BSqcJunqtULjNVnbU+ErpWUE/yVDj+WTVXrBqbVhb03D06tapRRqZzmm11b3CnPTAruMHkRNdwsCtWS2YFe7Fx3hJGPyranT1gAbACgnPPw9Itblbe/4e52U26XT7YzUFF2qf+kp+U1fDr/TXuC7qGegisWbrc9z3mB4im9UnwK454iDbdnrjUtZHy5AqqdRyS12Lam4GeQC065HkvqZn9jrxrg4bmlK6rv4au5p0BjywKJHhpMjnA+01KhfVm3NMVXZNABJxrp0yM7YCVajb+Ams4Z2kemlXS7JqGkaNi4/MOh88lZqi5O/wKAOeEV0L2ddqaVtSqmrrarVLOqouo93SyqrkdWrNURfFmA6zK7LdnXvrq6q3wWotOoEYD4alWmWIptjGtKeojf4jp6Lic+4b2xS3ogBSHRnqKDgipclilKo2/wDu6SFnC9WYcsZkl7PdtRS4eFokm5VXbSzYLVHdj3jFiA53BIGSx2xvLiamfai7/F1/wi1O7oUffuamQAg5HB5AjdV/jLHnRIOw4dw+hUVbW1VRZ0sGpo3Ws5wwpZO7qNmcknPuoc++BzzgAqPSW1rlQLh+9I3ZmxgGvdDqi/spuGqFNWQGk1btDRNWjw22Z1p4CM9EFnKg6SKbD4FznVWPg2nJBZCamVtdI4PdsrBTpOkg6SOhxyl6YXCuD0ban3dCmtNOeF6nAGWJ3JwBufCZs0hERAREQEREBERAREQEREBERAREQERPFelqVlJI1AjIOCMjGQRyPnAjvaeyFKrS4iurND3aygnD2zZDtp/ep6u88whG+RjVXHEaNO/S/oOr0qpFpcsp2VxjQW9Moc9FDmbzglJqJayrO1bZnpVKm5qU2b3kfpqQsB5qV88Ra34UlN7jhTgKtUflE7asgtQqN4nSj0WPM/h0z8cisvjFFaFxWRkBUN+Po5GfccijfUlJ5Ahw5HXvz4TS9nRRorf8Iu6gVCwSkW/aDgLTIPj3f4Y+oaXbztCK1kneBmurIFq643eiNdvcKW5amolmx++o8JFuNX2trC5DKWUrbVGOACbdy1OoeZPuhiTg/EnlJqpNxfihuOCCnUYi5t6qUKuDuKtKotHWT5h0b1M1txxk1eC1abgI9CpVbxwyVe90gg43SoV2/ekO7Tdp83F4tE/l11UuCOdSmRiomD7p93rzyfKaOrVdO8Rg6rUXvUBDBWDKQH97nnA94bbHGOgS/tp2vW4sqCBmaoppk88DFPS+CehY4GOeOWJoeO9o3rW1CkF0rS0qCCSc90KZyfPc7D6zXXK/7ItTUOZTSTvt1A8COst0qStS/MYjClwQurLDGFO4wDnG2cZG0DM4hxSrk6iSzItBtQzimDkKvgMEHAxzzvMFrsd6BsPiP+kHH3JP0nujWUYqOofmdDZA973U3BByBuPTPQA4tGoKdRH2JQjTkA5bpsR89x9yIFKXvMUTdnIAJwAcnxOAB1zyhkYVDTIwwOg4wwGnnuDggDJyDg77youAKmsgElsgAYGCQcAA+ZA8vli3WosjmmVYnUA4Y+9ljnSxYDByd9hvz8qjNcolUMGD000mmXRffOxPeKSVwG58xtyJ2lG4kWJNJMFtTEoOm+QgA91QM8sD6DFurwNxWKuylUxrIPu8gcIcZJwcAY2zyxM63vKdOqRZU3djt8bFKa8jvtqXO/veQ6EENj2Os67q6JU7taumnjTp1011E6apB0j4shQ37Wxxpbr/AGUD2aMutXUnOkJpAwMZ1ElmbGBqY8lGw6Qbstwo0y1apU7yoRhmPwouQdFMfsrsOgzgeAEkVTiBf3R8P3b18BLmI6jb1w6K68mAYehGRLkxeF0ytCkp5hFB9dImVAREQEREBERAREQEREBERAREQEREBESzc3aoMk+g6n0gYHaDhK1kV9WipSPeUmyQquMEawPiUkLkdemJAe23FDc2qXtEd3VtSwqKDll0MO/ptjmabolQeITPJpMb29L7nl0HQf5PnOJ+0niZS4uFt6rBKhpLdquw7wJlW+abNyyUwc7Rq4y77taPzbm3XR3hVKpYalWrVRMhV2BXNL4skbsesg9nVKOikggMrbbgAMNjjYEgHyizqZoXVPfCijWXPjTqik2P6bgn5eUu2WxRgRuy77EHLDYg7EZ6TItuSQ2zdcE9RjmPLGJevKZFBHYEAoAjHYMVUBgpxv72cy/xGqpWtUZtmapjAwPiIUbbeGfU9JjXlcJbohOcKCRjkXHec/4dQHqDKPNTK2oYIxVtShiDgnrg4wSoK7dIQGtpVMJrIUZOABjTuR6k8pavbhlopTU/CAT5Mw+H5AgeuqWWqhUC5wzDHT3VPT1P2HqcQXhaA1Fp1GxhjrddwoU4YjJA2x1I6TyQoqDUddJW3J2NQZ5Lg5BYAE77A8xzmLc3Y+A+OT0LEct/AdB559LtOwuKhXCMqH4SwKqB5E/3GSefOUeqlRVqF0933iyKSfyhnbUdyT5ZJ8c8j5fiZZiyBnqNzOMMdsbBfhXG22+Oo5Tf8O9nrfHUOpOpB0KPIs36YkhteE0KI/KByeYXZf6mbc/Q+ssRE+H9ma1cqXbC9KaEA+mMYH3ku4bwijQBVVIPVVOdx++3jLj3BO2wHgmw/qPX5yxcXSUxqqMFHQePkBzJ9IGySozYHPHLbYf5MucH4k1W6p29qNZDA1anNVAO+npt48ugzzmhsKNzxGp3NupSnydj+7/GRyH8I5+JnaOyHZClZUgiDLHGtjzY+fl5SeqkdPOBnnPURKhERAREQEREBERAREQEREBLN1eJTGp2AHTxJ8AOZM0fHe19OjUNBCrVgASuoe5kZGoA5zgg422MjNa9d21uxY+Ph5DoB5CXMExr9oQoz3bEfLP0zMN+2iDlTf5lf0zNTR4itOmalb4eSgfEzeC5+56SO3PHVZyUTSPDOf0jgmLdrWb4QE+5++32mOb0scnJJ6neRROKL1yPln9ZkUuIJ0q49VP6CXgkdR8gzjHtE7NVVuKlxSVnSpgtpBOlts5A5qdIPr8s9NW9X/vCfPV/8Z5qVKR53FP6VP0SN6OBVapVTzyRpb0PMGZrXQSkpA3XSQMcjkHP1nXL3hNrVOXq0ifOk7f3py0/B7ILpGk/yW/yzlgszByKrc6qIAXOeYHmeZAmRU4dcumsUX33OVI57/tYnVxUt1TQEqv095lQfQapZHEEUaUo0lH8Wpz9zp/4Yg57Q7FXVVc5VSd/iLMc78lGOfnNrR9mh0g1nKNz98rTH0Y6j8pKW4xVxpDsq/upimv0QATBapvn79YFq34Ba0wPdBdeRpqf/PU3+xmX+NwMKiL5ka2/4tvtMOvWCjLsFHixCj7zVXHaWkuyBqh/hGB/qP6AwNy9UncknzY5+g6faY13epTGajgeAPM+ijczQniVzXOmmNGeQpglj/Vz+mJI+Aeye4rEPV/LB3Jbdz8v8yVY0VbtA7nTQTGdgzDJ/pUbfXPpJN2X9l9a5YVrosqn9742Hh/CP+cCdH7O9gLe1wVTU37zbn5eHykqpUAIGv4NwKlb0xTpIFUeH9z4mbdFxCrPUqEREBERAREQEREBETW8S7SW1uwSvcUqTEFgruqsVGckKTk8jA2UTlvHPb1bIgNrSeuxYgipmkFUY97kSc52GxGDnG2ed9pPazfXRrJ3vdUKuwSmACqZBANQAOSQME5AOSMAHEDvHaHtzZ2LIlzWCO41KoV2bTkjUQinC5BGTjkZxftb7arm7pvQoJ+FUsDqR271kAPuMwA05OCdPhjcEznpOcBv6T+k8sM7NsehgXk4jU73ve8bvRj3ixYnAAAYnmMAD0E6t2L7a07kJSrYpOg94fssBklx8uYnITuCDsV3z/jxnm34gUqpUG2kj5jr9RmKOw8d4uazkjZRsi/ur/k8yZqRXxtKF88pcpUJR7SsTLyVCZjXPEKVL42APhzP+kbzV1+1w5U6bN5sQo+gyZBIsnwgtImePXL7Iqj0Usfuf0l6lw3iNX4RW/pQL+gkqpHqPjPLtjcnHrtNOvYTiT81rfOpj/3S/S9kV4/xIo/mfP8AmKR7rcWor8VVPTUGP0GTMGt2qoj4db/yrgf8WJIbP2K1f26iL6An/E3ll7F6Q+OqzfygL/mLo5rV7Uuf93RA83Yn7Lj+8sLXu6xwrMM9KS4+4977zuNh7M7Onj8rUf4yW+3L7SRWvBaVMYSmqjyAH9o6ccC4b7MbusQzUyM/tVDv9/ek24N7Gqa4NZy3kowPrz/tOpLbgdJcFOIVpOE9laFuMU6Sr543PqeZm4SgBLwWVAlR5CT0BKxAREQEREBETA47xqnaW9S5rEhKYycDJJJACqOpJIA9YGfKFsbmcG497dbuoSLamlunQsO8qfMn3B6aT6mRDjHbq9uWLVbl96fdMqMURkIIYNTU6SWBOdt4H0Rxb2gWNsaYq3SDvMldOXGAcEk0wQBnbJnPeM//AJAAp/slsQ+vc3GNPd45habZ1E9M4HnynLrXh1JaS1q7squW0JSC620nBYltlGduRMz7DhVlcsKVKtWo1m2Tvgj02borFArLnxwfSIMrjftSvrnvlauUo1du7phQEUMCFVwofpgnO4JzsZF6twzY1MWIAVSzFvdGcKM9Bk7ct5W8tGpVHpuMMjFXHPceHj+oMsEdOnQ+ECuOo59R4xy36dR4Rv8AMfeVIxvj1H3/AOkBjofhPI+H/wBTzjmrHkCQfT9Z5asFyOYP/P0MxalQnY9Nv+v1gVrVdWPLb1nhl5iVxz9RMqzsmqPpVSxJwABz9JFT63vkp29Ko7c0QjqSdIOw6mYX464uW7ugjAHou7n+Zhy+X1MlPZD2RVKumpdkqoAATOW0jkCf2R5Cda4P2ao2yBaVNVHkOfqesejkXAvY/WqYaswpg745t8+n95O+Feyq1pY1J3h/j3+3KThUnrEQrV2nZ+jTGEpqvoAJmraKOkvxKi33AjuhLkQPHdyuieogedMriViAxERAREQEREBERAREQEiHtZtTU4RdAcwKb/6KqMfsDJfMTitolajVo1PgqIyNjnhgQcee8D5CVt8HnLmJmdoeEPb16lJ8a0YgkcmwdnX+EjBHrNULvHMQM+jxBlTujpekW16HUMAxGCynZlOAM6WGcCZFpxruXD0bejTcAgN+bUIJGNad5UIVsctvrNQ94PCWvxPlAzGqZOSSSeeTkknqSdznxltnHyMxDWJ8szyw57wMhrofMcjLb3JJ22z/ANZb6/KVRCcAAn03kFMf3npUJJAGTJ32X9jt5dEGqv4emRqDNgk55DQDn64nYuyXsstbLS4TvKoGDUbOTnmQucCFcj7G+yG4u9NSt+TRYZBPxnwwp/uZ2zs12CtrNAKdMFhzdgCx9TJIlICe8QjytPE9xEoREQEREBERAREQEREBERAREQEREBERAREQKTEvvhMypbqrmB82e0G0ZbqpqHXIPrIRWpnM+kO23YpbpSRs45H/ADON8V7E3FJippMfNQSD9Jnxr1D8TziS+y9n13VPu0GHm3uj7yX8I9iDtg1qgXxCjPyzLUjkIQnG03PB+xt1dMFpUmOrcMQQuPEtjE7/AME9lNnQ37vvCf8AtPe+gO0mNtw9EAVVAA5ADAHpA4p2e9gjMA11V0HO608H3fAseRM6j2e7BWlnnuaKqTjJOSTjzJMkipPWJUeEpAT2BKxAREQEREBERAREQEREBERAREQEREBERAREQEREBERA8QYzGYFp6WZjtYKekzIxAxqdmB0l9ac9YlRAASoESsCsSkZgViIgIiICIiAiIgIiICIiAiIgIiICIiAiUzGYFYlIgViUjMBEpEDzERAREQKxEQKxEQKxEQEREAJWIgIiICIiAiIgIiICUiICIiAiIgIiIAykRAREQEpEQP/Z"/>
          <p:cNvSpPr>
            <a:spLocks noChangeAspect="1" noChangeArrowheads="1"/>
          </p:cNvSpPr>
          <p:nvPr/>
        </p:nvSpPr>
        <p:spPr bwMode="auto">
          <a:xfrm>
            <a:off x="63500" y="-820738"/>
            <a:ext cx="271462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6" name="Picture 10" descr="http://farm1.static.flickr.com/18/92782973_c1e387eb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83025" cy="2415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techsaver.com/images/Ultimate%20Ears%20super.fi%203%20Stud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75"/>
            <a:ext cx="2619375" cy="21431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Help you talk</a:t>
            </a:r>
          </a:p>
          <a:p>
            <a:r>
              <a:rPr lang="en-US" dirty="0" smtClean="0"/>
              <a:t>Help you listen to music</a:t>
            </a:r>
          </a:p>
          <a:p>
            <a:r>
              <a:rPr lang="en-US" dirty="0" smtClean="0"/>
              <a:t>Help you keep balance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Protect them from cold</a:t>
            </a:r>
          </a:p>
          <a:p>
            <a:pPr lvl="1"/>
            <a:r>
              <a:rPr lang="en-US" dirty="0" smtClean="0"/>
              <a:t>Protect them from loud sounds</a:t>
            </a:r>
          </a:p>
          <a:p>
            <a:pPr lvl="1"/>
            <a:r>
              <a:rPr lang="en-US" dirty="0" smtClean="0"/>
              <a:t>Decibels – how sound is measured *sounds louder than 80 or 90 can cause damage (permanent and temporary hearing loss)</a:t>
            </a:r>
          </a:p>
        </p:txBody>
      </p:sp>
      <p:pic>
        <p:nvPicPr>
          <p:cNvPr id="20484" name="Picture 4" descr="http://4.bp.blogspot.com/_QCi9Dq-9d4Q/TAz1PJbp6JI/AAAAAAAALDI/UriEgYXrfZI/s400/ea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9350" y="0"/>
            <a:ext cx="2914650" cy="3476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Q-tips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  <a:hlinkClick r:id="rId3"/>
              </a:rPr>
              <a:t>yay or nay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24578" name="Picture 2" descr="http://advice.lovelyish.com/pics/36509063/482911554717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295400"/>
            <a:ext cx="4953000" cy="4953000"/>
          </a:xfrm>
          <a:prstGeom prst="rect">
            <a:avLst/>
          </a:prstGeom>
          <a:noFill/>
        </p:spPr>
      </p:pic>
      <p:pic>
        <p:nvPicPr>
          <p:cNvPr id="24580" name="Picture 4" descr="http://blog.salazarpackaging.com/wp-content/uploads/green-question-mar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590800"/>
            <a:ext cx="2857500" cy="284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575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What is personal hygiene?</vt:lpstr>
      <vt:lpstr>Peer Teaching Posters</vt:lpstr>
      <vt:lpstr>TIME</vt:lpstr>
      <vt:lpstr>Personal hygiene</vt:lpstr>
      <vt:lpstr>TEETH</vt:lpstr>
      <vt:lpstr>SKIN</vt:lpstr>
      <vt:lpstr>HAIR</vt:lpstr>
      <vt:lpstr>EARS</vt:lpstr>
      <vt:lpstr>Q-tips</vt:lpstr>
      <vt:lpstr>EARS</vt:lpstr>
      <vt:lpstr>EYES</vt:lpstr>
      <vt:lpstr>EYES</vt:lpstr>
      <vt:lpstr>Crossword (on a separate sheet of paper)</vt:lpstr>
    </vt:vector>
  </TitlesOfParts>
  <Company>FCSS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personal hygiene?</dc:title>
  <dc:creator>sundalj</dc:creator>
  <cp:lastModifiedBy>Larson, Jackie</cp:lastModifiedBy>
  <cp:revision>30</cp:revision>
  <cp:lastPrinted>2013-09-04T15:57:00Z</cp:lastPrinted>
  <dcterms:created xsi:type="dcterms:W3CDTF">2011-08-29T13:24:18Z</dcterms:created>
  <dcterms:modified xsi:type="dcterms:W3CDTF">2015-09-15T20:06:46Z</dcterms:modified>
</cp:coreProperties>
</file>